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1"/>
  </p:notesMasterIdLst>
  <p:sldIdLst>
    <p:sldId id="256" r:id="rId2"/>
    <p:sldId id="257" r:id="rId3"/>
    <p:sldId id="259" r:id="rId4"/>
    <p:sldId id="260" r:id="rId5"/>
    <p:sldId id="269" r:id="rId6"/>
    <p:sldId id="270" r:id="rId7"/>
    <p:sldId id="271" r:id="rId8"/>
    <p:sldId id="261" r:id="rId9"/>
    <p:sldId id="258" r:id="rId10"/>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54540B-A152-46D2-816F-B5ADDEE8A02D}" v="7" dt="2022-04-08T18:27:09.8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566"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ifer Byrne" userId="2045948eb585c39a" providerId="LiveId" clId="{5254540B-A152-46D2-816F-B5ADDEE8A02D}"/>
    <pc:docChg chg="modSld sldOrd modMainMaster">
      <pc:chgData name="Jennifer Byrne" userId="2045948eb585c39a" providerId="LiveId" clId="{5254540B-A152-46D2-816F-B5ADDEE8A02D}" dt="2022-04-08T18:27:15.612" v="73" actId="20577"/>
      <pc:docMkLst>
        <pc:docMk/>
      </pc:docMkLst>
      <pc:sldChg chg="modSp mod setBg">
        <pc:chgData name="Jennifer Byrne" userId="2045948eb585c39a" providerId="LiveId" clId="{5254540B-A152-46D2-816F-B5ADDEE8A02D}" dt="2022-04-08T18:24:54.764" v="41" actId="20577"/>
        <pc:sldMkLst>
          <pc:docMk/>
          <pc:sldMk cId="0" sldId="256"/>
        </pc:sldMkLst>
        <pc:spChg chg="mod">
          <ac:chgData name="Jennifer Byrne" userId="2045948eb585c39a" providerId="LiveId" clId="{5254540B-A152-46D2-816F-B5ADDEE8A02D}" dt="2022-04-08T18:24:54.764" v="41" actId="20577"/>
          <ac:spMkLst>
            <pc:docMk/>
            <pc:sldMk cId="0" sldId="256"/>
            <ac:spMk id="3" creationId="{00000000-0000-0000-0000-000000000000}"/>
          </ac:spMkLst>
        </pc:spChg>
        <pc:spChg chg="mod">
          <ac:chgData name="Jennifer Byrne" userId="2045948eb585c39a" providerId="LiveId" clId="{5254540B-A152-46D2-816F-B5ADDEE8A02D}" dt="2022-04-08T18:22:59.246" v="0"/>
          <ac:spMkLst>
            <pc:docMk/>
            <pc:sldMk cId="0" sldId="256"/>
            <ac:spMk id="4" creationId="{00000000-0000-0000-0000-000000000000}"/>
          </ac:spMkLst>
        </pc:spChg>
        <pc:spChg chg="mod">
          <ac:chgData name="Jennifer Byrne" userId="2045948eb585c39a" providerId="LiveId" clId="{5254540B-A152-46D2-816F-B5ADDEE8A02D}" dt="2022-04-08T18:22:59.246" v="0"/>
          <ac:spMkLst>
            <pc:docMk/>
            <pc:sldMk cId="0" sldId="256"/>
            <ac:spMk id="5" creationId="{00000000-0000-0000-0000-000000000000}"/>
          </ac:spMkLst>
        </pc:spChg>
      </pc:sldChg>
      <pc:sldChg chg="modSp">
        <pc:chgData name="Jennifer Byrne" userId="2045948eb585c39a" providerId="LiveId" clId="{5254540B-A152-46D2-816F-B5ADDEE8A02D}" dt="2022-04-08T18:22:59.246" v="0"/>
        <pc:sldMkLst>
          <pc:docMk/>
          <pc:sldMk cId="0" sldId="257"/>
        </pc:sldMkLst>
        <pc:spChg chg="mod">
          <ac:chgData name="Jennifer Byrne" userId="2045948eb585c39a" providerId="LiveId" clId="{5254540B-A152-46D2-816F-B5ADDEE8A02D}" dt="2022-04-08T18:22:59.246" v="0"/>
          <ac:spMkLst>
            <pc:docMk/>
            <pc:sldMk cId="0" sldId="257"/>
            <ac:spMk id="2" creationId="{00000000-0000-0000-0000-000000000000}"/>
          </ac:spMkLst>
        </pc:spChg>
        <pc:spChg chg="mod">
          <ac:chgData name="Jennifer Byrne" userId="2045948eb585c39a" providerId="LiveId" clId="{5254540B-A152-46D2-816F-B5ADDEE8A02D}" dt="2022-04-08T18:22:59.246" v="0"/>
          <ac:spMkLst>
            <pc:docMk/>
            <pc:sldMk cId="0" sldId="257"/>
            <ac:spMk id="4" creationId="{00000000-0000-0000-0000-000000000000}"/>
          </ac:spMkLst>
        </pc:spChg>
        <pc:spChg chg="mod">
          <ac:chgData name="Jennifer Byrne" userId="2045948eb585c39a" providerId="LiveId" clId="{5254540B-A152-46D2-816F-B5ADDEE8A02D}" dt="2022-04-08T18:22:59.246" v="0"/>
          <ac:spMkLst>
            <pc:docMk/>
            <pc:sldMk cId="0" sldId="257"/>
            <ac:spMk id="5" creationId="{00000000-0000-0000-0000-000000000000}"/>
          </ac:spMkLst>
        </pc:spChg>
      </pc:sldChg>
      <pc:sldChg chg="modSp">
        <pc:chgData name="Jennifer Byrne" userId="2045948eb585c39a" providerId="LiveId" clId="{5254540B-A152-46D2-816F-B5ADDEE8A02D}" dt="2022-04-08T18:22:59.246" v="0"/>
        <pc:sldMkLst>
          <pc:docMk/>
          <pc:sldMk cId="0" sldId="258"/>
        </pc:sldMkLst>
        <pc:spChg chg="mod">
          <ac:chgData name="Jennifer Byrne" userId="2045948eb585c39a" providerId="LiveId" clId="{5254540B-A152-46D2-816F-B5ADDEE8A02D}" dt="2022-04-08T18:22:59.246" v="0"/>
          <ac:spMkLst>
            <pc:docMk/>
            <pc:sldMk cId="0" sldId="258"/>
            <ac:spMk id="4" creationId="{00000000-0000-0000-0000-000000000000}"/>
          </ac:spMkLst>
        </pc:spChg>
        <pc:spChg chg="mod">
          <ac:chgData name="Jennifer Byrne" userId="2045948eb585c39a" providerId="LiveId" clId="{5254540B-A152-46D2-816F-B5ADDEE8A02D}" dt="2022-04-08T18:22:59.246" v="0"/>
          <ac:spMkLst>
            <pc:docMk/>
            <pc:sldMk cId="0" sldId="258"/>
            <ac:spMk id="5" creationId="{00000000-0000-0000-0000-000000000000}"/>
          </ac:spMkLst>
        </pc:spChg>
      </pc:sldChg>
      <pc:sldChg chg="modSp mod">
        <pc:chgData name="Jennifer Byrne" userId="2045948eb585c39a" providerId="LiveId" clId="{5254540B-A152-46D2-816F-B5ADDEE8A02D}" dt="2022-04-08T18:27:15.612" v="73" actId="20577"/>
        <pc:sldMkLst>
          <pc:docMk/>
          <pc:sldMk cId="0" sldId="259"/>
        </pc:sldMkLst>
        <pc:spChg chg="mod">
          <ac:chgData name="Jennifer Byrne" userId="2045948eb585c39a" providerId="LiveId" clId="{5254540B-A152-46D2-816F-B5ADDEE8A02D}" dt="2022-04-08T18:22:59.246" v="0"/>
          <ac:spMkLst>
            <pc:docMk/>
            <pc:sldMk cId="0" sldId="259"/>
            <ac:spMk id="3" creationId="{00000000-0000-0000-0000-000000000000}"/>
          </ac:spMkLst>
        </pc:spChg>
        <pc:spChg chg="mod">
          <ac:chgData name="Jennifer Byrne" userId="2045948eb585c39a" providerId="LiveId" clId="{5254540B-A152-46D2-816F-B5ADDEE8A02D}" dt="2022-04-08T18:22:59.246" v="0"/>
          <ac:spMkLst>
            <pc:docMk/>
            <pc:sldMk cId="0" sldId="259"/>
            <ac:spMk id="4" creationId="{00000000-0000-0000-0000-000000000000}"/>
          </ac:spMkLst>
        </pc:spChg>
        <pc:spChg chg="mod">
          <ac:chgData name="Jennifer Byrne" userId="2045948eb585c39a" providerId="LiveId" clId="{5254540B-A152-46D2-816F-B5ADDEE8A02D}" dt="2022-04-08T18:27:15.612" v="73" actId="20577"/>
          <ac:spMkLst>
            <pc:docMk/>
            <pc:sldMk cId="0" sldId="259"/>
            <ac:spMk id="5" creationId="{00000000-0000-0000-0000-000000000000}"/>
          </ac:spMkLst>
        </pc:spChg>
      </pc:sldChg>
      <pc:sldChg chg="modSp ord">
        <pc:chgData name="Jennifer Byrne" userId="2045948eb585c39a" providerId="LiveId" clId="{5254540B-A152-46D2-816F-B5ADDEE8A02D}" dt="2022-04-08T18:26:22.659" v="43"/>
        <pc:sldMkLst>
          <pc:docMk/>
          <pc:sldMk cId="2405255988" sldId="260"/>
        </pc:sldMkLst>
        <pc:spChg chg="mod">
          <ac:chgData name="Jennifer Byrne" userId="2045948eb585c39a" providerId="LiveId" clId="{5254540B-A152-46D2-816F-B5ADDEE8A02D}" dt="2022-04-08T18:22:59.246" v="0"/>
          <ac:spMkLst>
            <pc:docMk/>
            <pc:sldMk cId="2405255988" sldId="260"/>
            <ac:spMk id="4" creationId="{00000000-0000-0000-0000-000000000000}"/>
          </ac:spMkLst>
        </pc:spChg>
        <pc:spChg chg="mod">
          <ac:chgData name="Jennifer Byrne" userId="2045948eb585c39a" providerId="LiveId" clId="{5254540B-A152-46D2-816F-B5ADDEE8A02D}" dt="2022-04-08T18:22:59.246" v="0"/>
          <ac:spMkLst>
            <pc:docMk/>
            <pc:sldMk cId="2405255988" sldId="260"/>
            <ac:spMk id="5" creationId="{00000000-0000-0000-0000-000000000000}"/>
          </ac:spMkLst>
        </pc:spChg>
      </pc:sldChg>
      <pc:sldChg chg="modSp">
        <pc:chgData name="Jennifer Byrne" userId="2045948eb585c39a" providerId="LiveId" clId="{5254540B-A152-46D2-816F-B5ADDEE8A02D}" dt="2022-04-08T18:22:59.246" v="0"/>
        <pc:sldMkLst>
          <pc:docMk/>
          <pc:sldMk cId="3309700739" sldId="261"/>
        </pc:sldMkLst>
        <pc:spChg chg="mod">
          <ac:chgData name="Jennifer Byrne" userId="2045948eb585c39a" providerId="LiveId" clId="{5254540B-A152-46D2-816F-B5ADDEE8A02D}" dt="2022-04-08T18:22:59.246" v="0"/>
          <ac:spMkLst>
            <pc:docMk/>
            <pc:sldMk cId="3309700739" sldId="261"/>
            <ac:spMk id="4" creationId="{00000000-0000-0000-0000-000000000000}"/>
          </ac:spMkLst>
        </pc:spChg>
        <pc:spChg chg="mod">
          <ac:chgData name="Jennifer Byrne" userId="2045948eb585c39a" providerId="LiveId" clId="{5254540B-A152-46D2-816F-B5ADDEE8A02D}" dt="2022-04-08T18:22:59.246" v="0"/>
          <ac:spMkLst>
            <pc:docMk/>
            <pc:sldMk cId="3309700739" sldId="261"/>
            <ac:spMk id="5" creationId="{00000000-0000-0000-0000-000000000000}"/>
          </ac:spMkLst>
        </pc:spChg>
      </pc:sldChg>
      <pc:sldMasterChg chg="setBg modSldLayout">
        <pc:chgData name="Jennifer Byrne" userId="2045948eb585c39a" providerId="LiveId" clId="{5254540B-A152-46D2-816F-B5ADDEE8A02D}" dt="2022-04-08T18:23:49.457" v="4"/>
        <pc:sldMasterMkLst>
          <pc:docMk/>
          <pc:sldMasterMk cId="981512546" sldId="2147483720"/>
        </pc:sldMasterMkLst>
        <pc:sldLayoutChg chg="setBg">
          <pc:chgData name="Jennifer Byrne" userId="2045948eb585c39a" providerId="LiveId" clId="{5254540B-A152-46D2-816F-B5ADDEE8A02D}" dt="2022-04-08T18:23:49.457" v="4"/>
          <pc:sldLayoutMkLst>
            <pc:docMk/>
            <pc:sldMasterMk cId="981512546" sldId="2147483720"/>
            <pc:sldLayoutMk cId="3442279562" sldId="2147483721"/>
          </pc:sldLayoutMkLst>
        </pc:sldLayoutChg>
        <pc:sldLayoutChg chg="setBg">
          <pc:chgData name="Jennifer Byrne" userId="2045948eb585c39a" providerId="LiveId" clId="{5254540B-A152-46D2-816F-B5ADDEE8A02D}" dt="2022-04-08T18:23:49.457" v="4"/>
          <pc:sldLayoutMkLst>
            <pc:docMk/>
            <pc:sldMasterMk cId="981512546" sldId="2147483720"/>
            <pc:sldLayoutMk cId="4252211280" sldId="2147483722"/>
          </pc:sldLayoutMkLst>
        </pc:sldLayoutChg>
        <pc:sldLayoutChg chg="setBg">
          <pc:chgData name="Jennifer Byrne" userId="2045948eb585c39a" providerId="LiveId" clId="{5254540B-A152-46D2-816F-B5ADDEE8A02D}" dt="2022-04-08T18:23:49.457" v="4"/>
          <pc:sldLayoutMkLst>
            <pc:docMk/>
            <pc:sldMasterMk cId="981512546" sldId="2147483720"/>
            <pc:sldLayoutMk cId="215811747" sldId="2147483723"/>
          </pc:sldLayoutMkLst>
        </pc:sldLayoutChg>
        <pc:sldLayoutChg chg="setBg">
          <pc:chgData name="Jennifer Byrne" userId="2045948eb585c39a" providerId="LiveId" clId="{5254540B-A152-46D2-816F-B5ADDEE8A02D}" dt="2022-04-08T18:23:49.457" v="4"/>
          <pc:sldLayoutMkLst>
            <pc:docMk/>
            <pc:sldMasterMk cId="981512546" sldId="2147483720"/>
            <pc:sldLayoutMk cId="3483511851" sldId="2147483724"/>
          </pc:sldLayoutMkLst>
        </pc:sldLayoutChg>
        <pc:sldLayoutChg chg="setBg">
          <pc:chgData name="Jennifer Byrne" userId="2045948eb585c39a" providerId="LiveId" clId="{5254540B-A152-46D2-816F-B5ADDEE8A02D}" dt="2022-04-08T18:23:49.457" v="4"/>
          <pc:sldLayoutMkLst>
            <pc:docMk/>
            <pc:sldMasterMk cId="981512546" sldId="2147483720"/>
            <pc:sldLayoutMk cId="3732512862" sldId="2147483725"/>
          </pc:sldLayoutMkLst>
        </pc:sldLayoutChg>
        <pc:sldLayoutChg chg="setBg">
          <pc:chgData name="Jennifer Byrne" userId="2045948eb585c39a" providerId="LiveId" clId="{5254540B-A152-46D2-816F-B5ADDEE8A02D}" dt="2022-04-08T18:23:49.457" v="4"/>
          <pc:sldLayoutMkLst>
            <pc:docMk/>
            <pc:sldMasterMk cId="981512546" sldId="2147483720"/>
            <pc:sldLayoutMk cId="1606632399" sldId="2147483726"/>
          </pc:sldLayoutMkLst>
        </pc:sldLayoutChg>
        <pc:sldLayoutChg chg="setBg">
          <pc:chgData name="Jennifer Byrne" userId="2045948eb585c39a" providerId="LiveId" clId="{5254540B-A152-46D2-816F-B5ADDEE8A02D}" dt="2022-04-08T18:23:49.457" v="4"/>
          <pc:sldLayoutMkLst>
            <pc:docMk/>
            <pc:sldMasterMk cId="981512546" sldId="2147483720"/>
            <pc:sldLayoutMk cId="2762348604" sldId="2147483727"/>
          </pc:sldLayoutMkLst>
        </pc:sldLayoutChg>
        <pc:sldLayoutChg chg="setBg">
          <pc:chgData name="Jennifer Byrne" userId="2045948eb585c39a" providerId="LiveId" clId="{5254540B-A152-46D2-816F-B5ADDEE8A02D}" dt="2022-04-08T18:23:49.457" v="4"/>
          <pc:sldLayoutMkLst>
            <pc:docMk/>
            <pc:sldMasterMk cId="981512546" sldId="2147483720"/>
            <pc:sldLayoutMk cId="1792299605" sldId="2147483728"/>
          </pc:sldLayoutMkLst>
        </pc:sldLayoutChg>
        <pc:sldLayoutChg chg="setBg">
          <pc:chgData name="Jennifer Byrne" userId="2045948eb585c39a" providerId="LiveId" clId="{5254540B-A152-46D2-816F-B5ADDEE8A02D}" dt="2022-04-08T18:23:49.457" v="4"/>
          <pc:sldLayoutMkLst>
            <pc:docMk/>
            <pc:sldMasterMk cId="981512546" sldId="2147483720"/>
            <pc:sldLayoutMk cId="316218614" sldId="2147483729"/>
          </pc:sldLayoutMkLst>
        </pc:sldLayoutChg>
        <pc:sldLayoutChg chg="setBg">
          <pc:chgData name="Jennifer Byrne" userId="2045948eb585c39a" providerId="LiveId" clId="{5254540B-A152-46D2-816F-B5ADDEE8A02D}" dt="2022-04-08T18:23:49.457" v="4"/>
          <pc:sldLayoutMkLst>
            <pc:docMk/>
            <pc:sldMasterMk cId="981512546" sldId="2147483720"/>
            <pc:sldLayoutMk cId="2351499815" sldId="2147483730"/>
          </pc:sldLayoutMkLst>
        </pc:sldLayoutChg>
        <pc:sldLayoutChg chg="setBg">
          <pc:chgData name="Jennifer Byrne" userId="2045948eb585c39a" providerId="LiveId" clId="{5254540B-A152-46D2-816F-B5ADDEE8A02D}" dt="2022-04-08T18:23:49.457" v="4"/>
          <pc:sldLayoutMkLst>
            <pc:docMk/>
            <pc:sldMasterMk cId="981512546" sldId="2147483720"/>
            <pc:sldLayoutMk cId="1744742866" sldId="2147483731"/>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9C1613-2E5E-4F02-AAA0-0A3881853C9F}" type="datetimeFigureOut">
              <a:rPr lang="en-IE" smtClean="0"/>
              <a:pPr/>
              <a:t>12/01/2023</a:t>
            </a:fld>
            <a:endParaRPr lang="en-IE"/>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9AA8F0-909B-4D06-9E88-D027536B9BE2}" type="slidenum">
              <a:rPr lang="en-IE" smtClean="0"/>
              <a:pPr/>
              <a:t>‹#›</a:t>
            </a:fld>
            <a:endParaRPr lang="en-IE"/>
          </a:p>
        </p:txBody>
      </p:sp>
    </p:spTree>
    <p:extLst>
      <p:ext uri="{BB962C8B-B14F-4D97-AF65-F5344CB8AC3E}">
        <p14:creationId xmlns:p14="http://schemas.microsoft.com/office/powerpoint/2010/main" val="4224030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77259" y="2384605"/>
            <a:ext cx="4703192" cy="2797635"/>
          </a:xfrm>
        </p:spPr>
        <p:txBody>
          <a:bodyPr anchor="b">
            <a:noAutofit/>
          </a:bodyPr>
          <a:lstStyle>
            <a:lvl1pPr algn="ctr">
              <a:defRPr sz="45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07448" y="5275041"/>
            <a:ext cx="3842816" cy="1448316"/>
          </a:xfrm>
        </p:spPr>
        <p:txBody>
          <a:bodyPr>
            <a:normAutofit/>
          </a:bodyPr>
          <a:lstStyle>
            <a:lvl1pPr marL="0" indent="0" algn="ctr">
              <a:lnSpc>
                <a:spcPct val="112000"/>
              </a:lnSpc>
              <a:spcBef>
                <a:spcPts val="0"/>
              </a:spcBef>
              <a:spcAft>
                <a:spcPts val="0"/>
              </a:spcAft>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US" dirty="0"/>
          </a:p>
        </p:txBody>
      </p:sp>
      <p:sp>
        <p:nvSpPr>
          <p:cNvPr id="4" name="Date Placeholder 3"/>
          <p:cNvSpPr>
            <a:spLocks noGrp="1"/>
          </p:cNvSpPr>
          <p:nvPr>
            <p:ph type="dt" sz="half" idx="10"/>
          </p:nvPr>
        </p:nvSpPr>
        <p:spPr>
          <a:xfrm>
            <a:off x="423483" y="8604515"/>
            <a:ext cx="904469" cy="539485"/>
          </a:xfrm>
        </p:spPr>
        <p:txBody>
          <a:bodyPr/>
          <a:lstStyle>
            <a:lvl1pPr>
              <a:defRPr baseline="0">
                <a:solidFill>
                  <a:schemeClr val="tx2"/>
                </a:solidFill>
              </a:defRPr>
            </a:lvl1pPr>
          </a:lstStyle>
          <a:p>
            <a:fld id="{FB9F6060-A611-42E5-99F5-8589199D4EE3}" type="datetime1">
              <a:rPr lang="en-US" smtClean="0"/>
              <a:t>1/12/2023</a:t>
            </a:fld>
            <a:endParaRPr lang="en-US"/>
          </a:p>
        </p:txBody>
      </p:sp>
      <p:sp>
        <p:nvSpPr>
          <p:cNvPr id="5" name="Footer Placeholder 4"/>
          <p:cNvSpPr>
            <a:spLocks noGrp="1"/>
          </p:cNvSpPr>
          <p:nvPr>
            <p:ph type="ftr" sz="quarter" idx="11"/>
          </p:nvPr>
        </p:nvSpPr>
        <p:spPr>
          <a:xfrm>
            <a:off x="1453531" y="8604515"/>
            <a:ext cx="3950650" cy="539485"/>
          </a:xfrm>
        </p:spPr>
        <p:txBody>
          <a:bodyPr/>
          <a:lstStyle>
            <a:lvl1pPr algn="ctr">
              <a:defRPr baseline="0">
                <a:solidFill>
                  <a:schemeClr val="tx2"/>
                </a:solidFill>
              </a:defRPr>
            </a:lvl1pPr>
          </a:lstStyle>
          <a:p>
            <a:r>
              <a:rPr lang="en-US"/>
              <a:t>Jennifer Byrne 2023</a:t>
            </a:r>
          </a:p>
        </p:txBody>
      </p:sp>
      <p:sp>
        <p:nvSpPr>
          <p:cNvPr id="6" name="Slide Number Placeholder 5"/>
          <p:cNvSpPr>
            <a:spLocks noGrp="1"/>
          </p:cNvSpPr>
          <p:nvPr>
            <p:ph type="sldNum" sz="quarter" idx="12"/>
          </p:nvPr>
        </p:nvSpPr>
        <p:spPr>
          <a:xfrm>
            <a:off x="5529760" y="8604515"/>
            <a:ext cx="897914" cy="539485"/>
          </a:xfrm>
        </p:spPr>
        <p:txBody>
          <a:bodyPr/>
          <a:lstStyle>
            <a:lvl1pPr>
              <a:defRPr baseline="0">
                <a:solidFill>
                  <a:schemeClr val="tx2"/>
                </a:solidFill>
              </a:defRPr>
            </a:lvl1pPr>
          </a:lstStyle>
          <a:p>
            <a:fld id="{B6F15528-21DE-4FAA-801E-634DDDAF4B2B}" type="slidenum">
              <a:rPr lang="en-US" smtClean="0"/>
              <a:pPr/>
              <a:t>‹#›</a:t>
            </a:fld>
            <a:endParaRPr lang="en-US"/>
          </a:p>
        </p:txBody>
      </p:sp>
      <p:grpSp>
        <p:nvGrpSpPr>
          <p:cNvPr id="8" name="Group 7"/>
          <p:cNvGrpSpPr/>
          <p:nvPr/>
        </p:nvGrpSpPr>
        <p:grpSpPr>
          <a:xfrm>
            <a:off x="423483" y="992626"/>
            <a:ext cx="6004192" cy="7132895"/>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442279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71525" y="3060702"/>
            <a:ext cx="5400675" cy="47625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0021AD-40EC-4A9E-A753-9A50631E940F}" type="datetime1">
              <a:rPr lang="en-US" smtClean="0"/>
              <a:t>1/12/2023</a:t>
            </a:fld>
            <a:endParaRPr lang="en-US"/>
          </a:p>
        </p:txBody>
      </p:sp>
      <p:sp>
        <p:nvSpPr>
          <p:cNvPr id="5" name="Footer Placeholder 4"/>
          <p:cNvSpPr>
            <a:spLocks noGrp="1"/>
          </p:cNvSpPr>
          <p:nvPr>
            <p:ph type="ftr" sz="quarter" idx="11"/>
          </p:nvPr>
        </p:nvSpPr>
        <p:spPr/>
        <p:txBody>
          <a:bodyPr/>
          <a:lstStyle/>
          <a:p>
            <a:r>
              <a:rPr lang="en-US"/>
              <a:t>Jennifer Byrne 2023</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51499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60598" y="832208"/>
            <a:ext cx="1118213" cy="699099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832208"/>
            <a:ext cx="4293394" cy="699099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C24EA9-4A84-458F-9AFD-A306DF577A53}" type="datetime1">
              <a:rPr lang="en-US" smtClean="0"/>
              <a:t>1/12/2023</a:t>
            </a:fld>
            <a:endParaRPr lang="en-US"/>
          </a:p>
        </p:txBody>
      </p:sp>
      <p:sp>
        <p:nvSpPr>
          <p:cNvPr id="5" name="Footer Placeholder 4"/>
          <p:cNvSpPr>
            <a:spLocks noGrp="1"/>
          </p:cNvSpPr>
          <p:nvPr>
            <p:ph type="ftr" sz="quarter" idx="11"/>
          </p:nvPr>
        </p:nvSpPr>
        <p:spPr/>
        <p:txBody>
          <a:bodyPr/>
          <a:lstStyle/>
          <a:p>
            <a:r>
              <a:rPr lang="en-US"/>
              <a:t>Jennifer Byrne 2023</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4742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C502B0-ABFA-4840-818C-2F67F864D00A}" type="datetime1">
              <a:rPr lang="en-US" smtClean="0"/>
              <a:t>1/12/2023</a:t>
            </a:fld>
            <a:endParaRPr lang="en-US"/>
          </a:p>
        </p:txBody>
      </p:sp>
      <p:sp>
        <p:nvSpPr>
          <p:cNvPr id="5" name="Footer Placeholder 4"/>
          <p:cNvSpPr>
            <a:spLocks noGrp="1"/>
          </p:cNvSpPr>
          <p:nvPr>
            <p:ph type="ftr" sz="quarter" idx="11"/>
          </p:nvPr>
        </p:nvSpPr>
        <p:spPr/>
        <p:txBody>
          <a:bodyPr/>
          <a:lstStyle/>
          <a:p>
            <a:r>
              <a:rPr lang="en-US"/>
              <a:t>Jennifer Byrne 2023</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52211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30327" y="1735149"/>
            <a:ext cx="5407296" cy="3803649"/>
          </a:xfrm>
        </p:spPr>
        <p:txBody>
          <a:bodyPr anchor="b">
            <a:normAutofit/>
          </a:bodyPr>
          <a:lstStyle>
            <a:lvl1pPr algn="r">
              <a:defRPr sz="45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430327" y="5621771"/>
            <a:ext cx="5407296" cy="1524432"/>
          </a:xfrm>
        </p:spPr>
        <p:txBody>
          <a:bodyPr/>
          <a:lstStyle>
            <a:lvl1pPr marL="0" indent="0" algn="r">
              <a:lnSpc>
                <a:spcPct val="112000"/>
              </a:lnSpc>
              <a:spcBef>
                <a:spcPts val="0"/>
              </a:spcBef>
              <a:spcAft>
                <a:spcPts val="0"/>
              </a:spcAft>
              <a:buNone/>
              <a:defRPr sz="1350">
                <a:solidFill>
                  <a:schemeClr val="tx2"/>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415636" y="8604515"/>
            <a:ext cx="912605" cy="539485"/>
          </a:xfrm>
        </p:spPr>
        <p:txBody>
          <a:bodyPr/>
          <a:lstStyle>
            <a:lvl1pPr>
              <a:defRPr>
                <a:solidFill>
                  <a:schemeClr val="tx2"/>
                </a:solidFill>
              </a:defRPr>
            </a:lvl1pPr>
          </a:lstStyle>
          <a:p>
            <a:fld id="{0044C254-4FC6-4E85-B308-75B70B872757}" type="datetime1">
              <a:rPr lang="en-US" smtClean="0"/>
              <a:t>1/12/2023</a:t>
            </a:fld>
            <a:endParaRPr lang="en-US"/>
          </a:p>
        </p:txBody>
      </p:sp>
      <p:sp>
        <p:nvSpPr>
          <p:cNvPr id="5" name="Footer Placeholder 4"/>
          <p:cNvSpPr>
            <a:spLocks noGrp="1"/>
          </p:cNvSpPr>
          <p:nvPr>
            <p:ph type="ftr" sz="quarter" idx="11"/>
          </p:nvPr>
        </p:nvSpPr>
        <p:spPr>
          <a:xfrm>
            <a:off x="1453676" y="8604515"/>
            <a:ext cx="3950650" cy="539485"/>
          </a:xfrm>
        </p:spPr>
        <p:txBody>
          <a:bodyPr/>
          <a:lstStyle>
            <a:lvl1pPr algn="ctr">
              <a:defRPr>
                <a:solidFill>
                  <a:schemeClr val="tx2"/>
                </a:solidFill>
              </a:defRPr>
            </a:lvl1pPr>
          </a:lstStyle>
          <a:p>
            <a:r>
              <a:rPr lang="en-US"/>
              <a:t>Jennifer Byrne 2023</a:t>
            </a:r>
          </a:p>
        </p:txBody>
      </p:sp>
      <p:sp>
        <p:nvSpPr>
          <p:cNvPr id="6" name="Slide Number Placeholder 5"/>
          <p:cNvSpPr>
            <a:spLocks noGrp="1"/>
          </p:cNvSpPr>
          <p:nvPr>
            <p:ph type="sldNum" sz="quarter" idx="12"/>
          </p:nvPr>
        </p:nvSpPr>
        <p:spPr>
          <a:xfrm>
            <a:off x="5529760" y="8604515"/>
            <a:ext cx="897914" cy="539485"/>
          </a:xfrm>
        </p:spPr>
        <p:txBody>
          <a:bodyPr/>
          <a:lstStyle>
            <a:lvl1pPr>
              <a:defRPr>
                <a:solidFill>
                  <a:schemeClr val="tx2"/>
                </a:solidFill>
              </a:defRPr>
            </a:lvl1pPr>
          </a:lstStyle>
          <a:p>
            <a:fld id="{B6F15528-21DE-4FAA-801E-634DDDAF4B2B}" type="slidenum">
              <a:rPr lang="en-US" smtClean="0"/>
              <a:pPr/>
              <a:t>‹#›</a:t>
            </a:fld>
            <a:endParaRPr lang="en-US"/>
          </a:p>
        </p:txBody>
      </p:sp>
      <p:sp>
        <p:nvSpPr>
          <p:cNvPr id="7" name="Freeform 6"/>
          <p:cNvSpPr/>
          <p:nvPr/>
        </p:nvSpPr>
        <p:spPr bwMode="auto">
          <a:xfrm>
            <a:off x="4585479" y="2247536"/>
            <a:ext cx="1842195" cy="5877984"/>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4585479" y="2247536"/>
            <a:ext cx="1842195" cy="5877984"/>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1581174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771525" y="3048001"/>
            <a:ext cx="2501880" cy="47752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670539" y="3048001"/>
            <a:ext cx="2501880" cy="47752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F67DD3A-1A26-44D1-883E-A8A7A019CEA8}" type="datetime1">
              <a:rPr lang="en-US" smtClean="0"/>
              <a:t>1/12/2023</a:t>
            </a:fld>
            <a:endParaRPr lang="en-US"/>
          </a:p>
        </p:txBody>
      </p:sp>
      <p:sp>
        <p:nvSpPr>
          <p:cNvPr id="6" name="Footer Placeholder 5"/>
          <p:cNvSpPr>
            <a:spLocks noGrp="1"/>
          </p:cNvSpPr>
          <p:nvPr>
            <p:ph type="ftr" sz="quarter" idx="11"/>
          </p:nvPr>
        </p:nvSpPr>
        <p:spPr/>
        <p:txBody>
          <a:bodyPr/>
          <a:lstStyle/>
          <a:p>
            <a:r>
              <a:rPr lang="en-US"/>
              <a:t>Jennifer Byrne 2023</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83511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71525" y="914400"/>
            <a:ext cx="5400675" cy="19812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71525" y="3120307"/>
            <a:ext cx="2501880" cy="1098549"/>
          </a:xfrm>
        </p:spPr>
        <p:txBody>
          <a:bodyPr anchor="b">
            <a:noAutofit/>
          </a:bodyPr>
          <a:lstStyle>
            <a:lvl1pPr marL="0" indent="0">
              <a:lnSpc>
                <a:spcPct val="84000"/>
              </a:lnSpc>
              <a:spcBef>
                <a:spcPts val="0"/>
              </a:spcBef>
              <a:spcAft>
                <a:spcPts val="0"/>
              </a:spcAft>
              <a:buNone/>
              <a:defRPr sz="1800" b="0" baseline="0">
                <a:solidFill>
                  <a:schemeClr val="tx2"/>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Edit Master text styles</a:t>
            </a:r>
          </a:p>
        </p:txBody>
      </p:sp>
      <p:sp>
        <p:nvSpPr>
          <p:cNvPr id="4" name="Content Placeholder 3"/>
          <p:cNvSpPr>
            <a:spLocks noGrp="1"/>
          </p:cNvSpPr>
          <p:nvPr>
            <p:ph sz="half" idx="2"/>
          </p:nvPr>
        </p:nvSpPr>
        <p:spPr>
          <a:xfrm>
            <a:off x="771526" y="4406945"/>
            <a:ext cx="2501879" cy="3416257"/>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670320" y="3133006"/>
            <a:ext cx="2501880" cy="1098549"/>
          </a:xfrm>
        </p:spPr>
        <p:txBody>
          <a:bodyPr anchor="b">
            <a:noAutofit/>
          </a:bodyPr>
          <a:lstStyle>
            <a:lvl1pPr marL="0" indent="0">
              <a:lnSpc>
                <a:spcPct val="84000"/>
              </a:lnSpc>
              <a:spcBef>
                <a:spcPts val="0"/>
              </a:spcBef>
              <a:spcAft>
                <a:spcPts val="0"/>
              </a:spcAft>
              <a:buNone/>
              <a:defRPr sz="1800" b="0" baseline="0">
                <a:solidFill>
                  <a:schemeClr val="tx2"/>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Edit Master text styles</a:t>
            </a:r>
          </a:p>
        </p:txBody>
      </p:sp>
      <p:sp>
        <p:nvSpPr>
          <p:cNvPr id="6" name="Content Placeholder 5"/>
          <p:cNvSpPr>
            <a:spLocks noGrp="1"/>
          </p:cNvSpPr>
          <p:nvPr>
            <p:ph sz="quarter" idx="4"/>
          </p:nvPr>
        </p:nvSpPr>
        <p:spPr>
          <a:xfrm>
            <a:off x="3670320" y="4406945"/>
            <a:ext cx="2501880" cy="3416257"/>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05A94-E1C5-4525-8D59-15521A49CD0A}" type="datetime1">
              <a:rPr lang="en-US" smtClean="0"/>
              <a:t>1/12/2023</a:t>
            </a:fld>
            <a:endParaRPr lang="en-US"/>
          </a:p>
        </p:txBody>
      </p:sp>
      <p:sp>
        <p:nvSpPr>
          <p:cNvPr id="8" name="Footer Placeholder 7"/>
          <p:cNvSpPr>
            <a:spLocks noGrp="1"/>
          </p:cNvSpPr>
          <p:nvPr>
            <p:ph type="ftr" sz="quarter" idx="11"/>
          </p:nvPr>
        </p:nvSpPr>
        <p:spPr/>
        <p:txBody>
          <a:bodyPr/>
          <a:lstStyle/>
          <a:p>
            <a:r>
              <a:rPr lang="en-US"/>
              <a:t>Jennifer Byrne 2023</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32512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6B8A9BD-500E-4543-96F9-AEE9D763962B}" type="datetime1">
              <a:rPr lang="en-US" smtClean="0"/>
              <a:t>1/12/2023</a:t>
            </a:fld>
            <a:endParaRPr lang="en-US"/>
          </a:p>
        </p:txBody>
      </p:sp>
      <p:sp>
        <p:nvSpPr>
          <p:cNvPr id="4" name="Footer Placeholder 3"/>
          <p:cNvSpPr>
            <a:spLocks noGrp="1"/>
          </p:cNvSpPr>
          <p:nvPr>
            <p:ph type="ftr" sz="quarter" idx="11"/>
          </p:nvPr>
        </p:nvSpPr>
        <p:spPr/>
        <p:txBody>
          <a:bodyPr/>
          <a:lstStyle/>
          <a:p>
            <a:r>
              <a:rPr lang="en-US"/>
              <a:t>Jennifer Byrne 2023</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06632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2FD6E9-2CD7-469F-9377-02726BE7D23F}" type="datetime1">
              <a:rPr lang="en-US" smtClean="0"/>
              <a:t>1/12/2023</a:t>
            </a:fld>
            <a:endParaRPr lang="en-US"/>
          </a:p>
        </p:txBody>
      </p:sp>
      <p:sp>
        <p:nvSpPr>
          <p:cNvPr id="3" name="Footer Placeholder 2"/>
          <p:cNvSpPr>
            <a:spLocks noGrp="1"/>
          </p:cNvSpPr>
          <p:nvPr>
            <p:ph type="ftr" sz="quarter" idx="11"/>
          </p:nvPr>
        </p:nvSpPr>
        <p:spPr/>
        <p:txBody>
          <a:bodyPr/>
          <a:lstStyle/>
          <a:p>
            <a:r>
              <a:rPr lang="en-US"/>
              <a:t>Jennifer Byrne 2023</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62348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501"/>
            <a:ext cx="2983230" cy="91434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07194" y="914400"/>
            <a:ext cx="2168843" cy="2877179"/>
          </a:xfrm>
        </p:spPr>
        <p:txBody>
          <a:bodyPr anchor="t">
            <a:noAutofit/>
          </a:bodyPr>
          <a:lstStyle>
            <a:lvl1pPr>
              <a:lnSpc>
                <a:spcPct val="84000"/>
              </a:lnSpc>
              <a:defRPr sz="33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519011" y="914402"/>
            <a:ext cx="2931795" cy="6900333"/>
          </a:xfrm>
        </p:spPr>
        <p:txBody>
          <a:bodyPr/>
          <a:lstStyle>
            <a:lvl1pPr>
              <a:defRPr sz="1125"/>
            </a:lvl1pPr>
            <a:lvl2pPr>
              <a:defRPr sz="1125"/>
            </a:lvl2pPr>
            <a:lvl3pPr>
              <a:defRPr sz="1013"/>
            </a:lvl3pPr>
            <a:lvl4pPr>
              <a:defRPr sz="1013"/>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07194" y="3808459"/>
            <a:ext cx="2168843" cy="4014741"/>
          </a:xfrm>
        </p:spPr>
        <p:txBody>
          <a:bodyPr>
            <a:normAutofit/>
          </a:bodyPr>
          <a:lstStyle>
            <a:lvl1pPr marL="0" indent="0">
              <a:lnSpc>
                <a:spcPct val="113000"/>
              </a:lnSpc>
              <a:spcBef>
                <a:spcPts val="0"/>
              </a:spcBef>
              <a:spcAft>
                <a:spcPts val="1125"/>
              </a:spcAft>
              <a:buNone/>
              <a:defRPr sz="12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Edit Master text styles</a:t>
            </a:r>
          </a:p>
        </p:txBody>
      </p:sp>
      <p:sp>
        <p:nvSpPr>
          <p:cNvPr id="5" name="Date Placeholder 4"/>
          <p:cNvSpPr>
            <a:spLocks noGrp="1"/>
          </p:cNvSpPr>
          <p:nvPr>
            <p:ph type="dt" sz="half" idx="10"/>
          </p:nvPr>
        </p:nvSpPr>
        <p:spPr>
          <a:xfrm>
            <a:off x="407194" y="8604515"/>
            <a:ext cx="677572" cy="539485"/>
          </a:xfrm>
        </p:spPr>
        <p:txBody>
          <a:bodyPr/>
          <a:lstStyle>
            <a:lvl1pPr>
              <a:defRPr>
                <a:solidFill>
                  <a:schemeClr val="tx2"/>
                </a:solidFill>
              </a:defRPr>
            </a:lvl1pPr>
          </a:lstStyle>
          <a:p>
            <a:fld id="{254338EC-D3A6-4B00-B06F-9C45803182F2}" type="datetime1">
              <a:rPr lang="en-US" smtClean="0"/>
              <a:t>1/12/2023</a:t>
            </a:fld>
            <a:endParaRPr lang="en-US"/>
          </a:p>
        </p:txBody>
      </p:sp>
      <p:sp>
        <p:nvSpPr>
          <p:cNvPr id="6" name="Footer Placeholder 5"/>
          <p:cNvSpPr>
            <a:spLocks noGrp="1"/>
          </p:cNvSpPr>
          <p:nvPr>
            <p:ph type="ftr" sz="quarter" idx="11"/>
          </p:nvPr>
        </p:nvSpPr>
        <p:spPr>
          <a:xfrm>
            <a:off x="1240844" y="8604515"/>
            <a:ext cx="1335192" cy="539485"/>
          </a:xfrm>
        </p:spPr>
        <p:txBody>
          <a:bodyPr/>
          <a:lstStyle>
            <a:lvl1pPr>
              <a:defRPr>
                <a:solidFill>
                  <a:schemeClr val="tx2"/>
                </a:solidFill>
              </a:defRPr>
            </a:lvl1pPr>
          </a:lstStyle>
          <a:p>
            <a:r>
              <a:rPr lang="en-US"/>
              <a:t>Jennifer Byrne 2023</a:t>
            </a:r>
          </a:p>
        </p:txBody>
      </p:sp>
      <p:sp>
        <p:nvSpPr>
          <p:cNvPr id="7" name="Slide Number Placeholder 6"/>
          <p:cNvSpPr>
            <a:spLocks noGrp="1"/>
          </p:cNvSpPr>
          <p:nvPr>
            <p:ph type="sldNum" sz="quarter" idx="12"/>
          </p:nvPr>
        </p:nvSpPr>
        <p:spPr>
          <a:xfrm>
            <a:off x="5559267" y="8604515"/>
            <a:ext cx="897914" cy="539485"/>
          </a:xfrm>
        </p:spPr>
        <p:txBody>
          <a:bodyPr/>
          <a:lstStyle>
            <a:lvl1pPr>
              <a:defRPr>
                <a:solidFill>
                  <a:schemeClr val="tx2"/>
                </a:solidFill>
              </a:defRPr>
            </a:lvl1pPr>
          </a:lstStyle>
          <a:p>
            <a:fld id="{B6F15528-21DE-4FAA-801E-634DDDAF4B2B}" type="slidenum">
              <a:rPr lang="en-US" smtClean="0"/>
              <a:pPr/>
              <a:t>‹#›</a:t>
            </a:fld>
            <a:endParaRPr lang="en-US"/>
          </a:p>
        </p:txBody>
      </p:sp>
      <p:sp>
        <p:nvSpPr>
          <p:cNvPr id="9" name="Rectangle 8"/>
          <p:cNvSpPr/>
          <p:nvPr/>
        </p:nvSpPr>
        <p:spPr>
          <a:xfrm>
            <a:off x="2983230" y="501"/>
            <a:ext cx="128588" cy="9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2983230" y="501"/>
            <a:ext cx="128588" cy="9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92299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501"/>
            <a:ext cx="2983230" cy="91434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07194" y="914400"/>
            <a:ext cx="2168843" cy="2877179"/>
          </a:xfrm>
        </p:spPr>
        <p:txBody>
          <a:bodyPr anchor="t">
            <a:normAutofit/>
          </a:bodyPr>
          <a:lstStyle>
            <a:lvl1pPr>
              <a:lnSpc>
                <a:spcPct val="84000"/>
              </a:lnSpc>
              <a:defRPr sz="33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11817" y="2"/>
            <a:ext cx="3746183" cy="9143999"/>
          </a:xfrm>
        </p:spPr>
        <p:txBody>
          <a:bodyPr anchor="t">
            <a:normAutofit/>
          </a:bodyPr>
          <a:lstStyle>
            <a:lvl1pPr marL="0" indent="0">
              <a:buNone/>
              <a:defRPr sz="1125"/>
            </a:lvl1pPr>
            <a:lvl2pPr marL="257175" indent="0">
              <a:buNone/>
              <a:defRPr sz="1125"/>
            </a:lvl2pPr>
            <a:lvl3pPr marL="514350" indent="0">
              <a:buNone/>
              <a:defRPr sz="1125"/>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a:t>Click icon to add picture</a:t>
            </a:r>
            <a:endParaRPr lang="en-US" dirty="0"/>
          </a:p>
        </p:txBody>
      </p:sp>
      <p:sp>
        <p:nvSpPr>
          <p:cNvPr id="4" name="Text Placeholder 3"/>
          <p:cNvSpPr>
            <a:spLocks noGrp="1"/>
          </p:cNvSpPr>
          <p:nvPr>
            <p:ph type="body" sz="half" idx="2"/>
          </p:nvPr>
        </p:nvSpPr>
        <p:spPr>
          <a:xfrm>
            <a:off x="407194" y="3807957"/>
            <a:ext cx="2168843" cy="4015243"/>
          </a:xfrm>
        </p:spPr>
        <p:txBody>
          <a:bodyPr>
            <a:normAutofit/>
          </a:bodyPr>
          <a:lstStyle>
            <a:lvl1pPr marL="0" indent="0">
              <a:lnSpc>
                <a:spcPct val="113000"/>
              </a:lnSpc>
              <a:spcBef>
                <a:spcPts val="0"/>
              </a:spcBef>
              <a:spcAft>
                <a:spcPts val="1125"/>
              </a:spcAft>
              <a:buNone/>
              <a:defRPr sz="12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Edit Master text styles</a:t>
            </a:r>
          </a:p>
        </p:txBody>
      </p:sp>
      <p:sp>
        <p:nvSpPr>
          <p:cNvPr id="5" name="Date Placeholder 4"/>
          <p:cNvSpPr>
            <a:spLocks noGrp="1"/>
          </p:cNvSpPr>
          <p:nvPr>
            <p:ph type="dt" sz="half" idx="10"/>
          </p:nvPr>
        </p:nvSpPr>
        <p:spPr>
          <a:xfrm>
            <a:off x="407194" y="8604515"/>
            <a:ext cx="677572" cy="539485"/>
          </a:xfrm>
        </p:spPr>
        <p:txBody>
          <a:bodyPr/>
          <a:lstStyle>
            <a:lvl1pPr>
              <a:defRPr>
                <a:solidFill>
                  <a:schemeClr val="tx2"/>
                </a:solidFill>
              </a:defRPr>
            </a:lvl1pPr>
          </a:lstStyle>
          <a:p>
            <a:fld id="{8700ED01-B3C2-4E68-AFB2-B9EE2F6CB244}" type="datetime1">
              <a:rPr lang="en-US" smtClean="0"/>
              <a:t>1/12/2023</a:t>
            </a:fld>
            <a:endParaRPr lang="en-US"/>
          </a:p>
        </p:txBody>
      </p:sp>
      <p:sp>
        <p:nvSpPr>
          <p:cNvPr id="6" name="Footer Placeholder 5"/>
          <p:cNvSpPr>
            <a:spLocks noGrp="1"/>
          </p:cNvSpPr>
          <p:nvPr>
            <p:ph type="ftr" sz="quarter" idx="11"/>
          </p:nvPr>
        </p:nvSpPr>
        <p:spPr>
          <a:xfrm>
            <a:off x="1240844" y="8604515"/>
            <a:ext cx="1335192" cy="539485"/>
          </a:xfrm>
        </p:spPr>
        <p:txBody>
          <a:bodyPr/>
          <a:lstStyle>
            <a:lvl1pPr>
              <a:defRPr>
                <a:solidFill>
                  <a:schemeClr val="tx2"/>
                </a:solidFill>
              </a:defRPr>
            </a:lvl1pPr>
          </a:lstStyle>
          <a:p>
            <a:r>
              <a:rPr lang="en-US"/>
              <a:t>Jennifer Byrne 2023</a:t>
            </a:r>
          </a:p>
        </p:txBody>
      </p:sp>
      <p:sp>
        <p:nvSpPr>
          <p:cNvPr id="7" name="Slide Number Placeholder 6"/>
          <p:cNvSpPr>
            <a:spLocks noGrp="1"/>
          </p:cNvSpPr>
          <p:nvPr>
            <p:ph type="sldNum" sz="quarter" idx="12"/>
          </p:nvPr>
        </p:nvSpPr>
        <p:spPr>
          <a:xfrm>
            <a:off x="5559267" y="8604515"/>
            <a:ext cx="897914" cy="539485"/>
          </a:xfrm>
        </p:spPr>
        <p:txBody>
          <a:bodyPr/>
          <a:lstStyle>
            <a:lvl1pPr>
              <a:defRPr>
                <a:solidFill>
                  <a:schemeClr val="tx2"/>
                </a:solidFill>
              </a:defRPr>
            </a:lvl1pPr>
          </a:lstStyle>
          <a:p>
            <a:fld id="{B6F15528-21DE-4FAA-801E-634DDDAF4B2B}" type="slidenum">
              <a:rPr lang="en-US" smtClean="0"/>
              <a:pPr/>
              <a:t>‹#›</a:t>
            </a:fld>
            <a:endParaRPr lang="en-US"/>
          </a:p>
        </p:txBody>
      </p:sp>
      <p:sp>
        <p:nvSpPr>
          <p:cNvPr id="9" name="Rectangle 8"/>
          <p:cNvSpPr/>
          <p:nvPr/>
        </p:nvSpPr>
        <p:spPr>
          <a:xfrm>
            <a:off x="2983230" y="501"/>
            <a:ext cx="128588" cy="9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2983230" y="501"/>
            <a:ext cx="128588" cy="9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6218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1525" y="914400"/>
            <a:ext cx="5400675" cy="19812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771525" y="3048000"/>
            <a:ext cx="5400675" cy="4775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241" y="8604515"/>
            <a:ext cx="677572" cy="539485"/>
          </a:xfrm>
          <a:prstGeom prst="rect">
            <a:avLst/>
          </a:prstGeom>
        </p:spPr>
        <p:txBody>
          <a:bodyPr vert="horz" lIns="91440" tIns="45720" rIns="91440" bIns="45720" rtlCol="0" anchor="ctr"/>
          <a:lstStyle>
            <a:lvl1pPr algn="l">
              <a:defRPr sz="750" baseline="0">
                <a:solidFill>
                  <a:schemeClr val="tx2"/>
                </a:solidFill>
              </a:defRPr>
            </a:lvl1pPr>
          </a:lstStyle>
          <a:p>
            <a:fld id="{121456FF-CBA6-4462-B9EB-17B6A48CE70C}" type="datetime1">
              <a:rPr lang="en-US" smtClean="0"/>
              <a:t>1/12/2023</a:t>
            </a:fld>
            <a:endParaRPr lang="en-US"/>
          </a:p>
        </p:txBody>
      </p:sp>
      <p:sp>
        <p:nvSpPr>
          <p:cNvPr id="5" name="Footer Placeholder 4"/>
          <p:cNvSpPr>
            <a:spLocks noGrp="1"/>
          </p:cNvSpPr>
          <p:nvPr>
            <p:ph type="ftr" sz="quarter" idx="3"/>
          </p:nvPr>
        </p:nvSpPr>
        <p:spPr>
          <a:xfrm>
            <a:off x="1627630" y="8604515"/>
            <a:ext cx="3532967" cy="539485"/>
          </a:xfrm>
          <a:prstGeom prst="rect">
            <a:avLst/>
          </a:prstGeom>
        </p:spPr>
        <p:txBody>
          <a:bodyPr vert="horz" lIns="91440" tIns="45720" rIns="91440" bIns="45720" rtlCol="0" anchor="ctr"/>
          <a:lstStyle>
            <a:lvl1pPr algn="l">
              <a:defRPr sz="750" baseline="0">
                <a:solidFill>
                  <a:schemeClr val="tx2"/>
                </a:solidFill>
              </a:defRPr>
            </a:lvl1pPr>
          </a:lstStyle>
          <a:p>
            <a:r>
              <a:rPr lang="en-US"/>
              <a:t>Jennifer Byrne 2023</a:t>
            </a:r>
          </a:p>
        </p:txBody>
      </p:sp>
      <p:sp>
        <p:nvSpPr>
          <p:cNvPr id="6" name="Slide Number Placeholder 5"/>
          <p:cNvSpPr>
            <a:spLocks noGrp="1"/>
          </p:cNvSpPr>
          <p:nvPr>
            <p:ph type="sldNum" sz="quarter" idx="4"/>
          </p:nvPr>
        </p:nvSpPr>
        <p:spPr>
          <a:xfrm>
            <a:off x="5328415" y="8604515"/>
            <a:ext cx="897914" cy="539485"/>
          </a:xfrm>
          <a:prstGeom prst="rect">
            <a:avLst/>
          </a:prstGeom>
        </p:spPr>
        <p:txBody>
          <a:bodyPr vert="horz" lIns="91440" tIns="45720" rIns="91440" bIns="45720" rtlCol="0" anchor="ctr"/>
          <a:lstStyle>
            <a:lvl1pPr algn="r">
              <a:defRPr sz="750" baseline="0">
                <a:solidFill>
                  <a:schemeClr val="tx2"/>
                </a:solidFill>
              </a:defRPr>
            </a:lvl1pPr>
          </a:lstStyle>
          <a:p>
            <a:fld id="{B6F15528-21DE-4FAA-801E-634DDDAF4B2B}" type="slidenum">
              <a:rPr lang="en-US" smtClean="0"/>
              <a:pPr/>
              <a:t>‹#›</a:t>
            </a:fld>
            <a:endParaRPr lang="en-US"/>
          </a:p>
        </p:txBody>
      </p:sp>
      <p:sp>
        <p:nvSpPr>
          <p:cNvPr id="9" name="Rectangle 8"/>
          <p:cNvSpPr/>
          <p:nvPr/>
        </p:nvSpPr>
        <p:spPr>
          <a:xfrm>
            <a:off x="268928" y="501"/>
            <a:ext cx="128588" cy="9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268928" y="501"/>
            <a:ext cx="128588" cy="9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8151254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dt="0"/>
  <p:txStyles>
    <p:titleStyle>
      <a:lvl1pPr algn="l" defTabSz="51435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88036" indent="-288036" algn="l" defTabSz="514350" rtl="0" eaLnBrk="1" latinLnBrk="0" hangingPunct="1">
        <a:lnSpc>
          <a:spcPct val="94000"/>
        </a:lnSpc>
        <a:spcBef>
          <a:spcPts val="750"/>
        </a:spcBef>
        <a:spcAft>
          <a:spcPts val="150"/>
        </a:spcAft>
        <a:buFont typeface="Franklin Gothic Book" panose="020B0503020102020204" pitchFamily="34" charset="0"/>
        <a:buChar char="■"/>
        <a:defRPr sz="1500" kern="1200" baseline="0">
          <a:solidFill>
            <a:schemeClr val="tx2"/>
          </a:solidFill>
          <a:latin typeface="+mn-lt"/>
          <a:ea typeface="+mn-ea"/>
          <a:cs typeface="+mn-cs"/>
        </a:defRPr>
      </a:lvl1pPr>
      <a:lvl2pPr marL="685800" indent="-288036" algn="l" defTabSz="514350" rtl="0" eaLnBrk="1" latinLnBrk="0" hangingPunct="1">
        <a:lnSpc>
          <a:spcPct val="94000"/>
        </a:lnSpc>
        <a:spcBef>
          <a:spcPts val="375"/>
        </a:spcBef>
        <a:spcAft>
          <a:spcPts val="150"/>
        </a:spcAft>
        <a:buFont typeface="Franklin Gothic Book" panose="020B0503020102020204" pitchFamily="34" charset="0"/>
        <a:buChar char="–"/>
        <a:defRPr sz="1500" i="1" kern="1200" baseline="0">
          <a:solidFill>
            <a:schemeClr val="tx2"/>
          </a:solidFill>
          <a:latin typeface="+mn-lt"/>
          <a:ea typeface="+mn-ea"/>
          <a:cs typeface="+mn-cs"/>
        </a:defRPr>
      </a:lvl2pPr>
      <a:lvl3pPr marL="1028700" indent="-288036" algn="l" defTabSz="514350" rtl="0" eaLnBrk="1" latinLnBrk="0" hangingPunct="1">
        <a:lnSpc>
          <a:spcPct val="94000"/>
        </a:lnSpc>
        <a:spcBef>
          <a:spcPts val="375"/>
        </a:spcBef>
        <a:spcAft>
          <a:spcPts val="150"/>
        </a:spcAft>
        <a:buFont typeface="Franklin Gothic Book" panose="020B0503020102020204" pitchFamily="34" charset="0"/>
        <a:buChar char="■"/>
        <a:defRPr sz="1350" kern="1200" baseline="0">
          <a:solidFill>
            <a:schemeClr val="tx2"/>
          </a:solidFill>
          <a:latin typeface="+mn-lt"/>
          <a:ea typeface="+mn-ea"/>
          <a:cs typeface="+mn-cs"/>
        </a:defRPr>
      </a:lvl3pPr>
      <a:lvl4pPr marL="1371600" indent="-288036" algn="l" defTabSz="514350" rtl="0" eaLnBrk="1" latinLnBrk="0" hangingPunct="1">
        <a:lnSpc>
          <a:spcPct val="94000"/>
        </a:lnSpc>
        <a:spcBef>
          <a:spcPts val="375"/>
        </a:spcBef>
        <a:spcAft>
          <a:spcPts val="150"/>
        </a:spcAft>
        <a:buFont typeface="Franklin Gothic Book" panose="020B0503020102020204" pitchFamily="34" charset="0"/>
        <a:buChar char="–"/>
        <a:defRPr sz="1350" i="1" kern="1200" baseline="0">
          <a:solidFill>
            <a:schemeClr val="tx2"/>
          </a:solidFill>
          <a:latin typeface="+mn-lt"/>
          <a:ea typeface="+mn-ea"/>
          <a:cs typeface="+mn-cs"/>
        </a:defRPr>
      </a:lvl4pPr>
      <a:lvl5pPr marL="1714500" indent="-288036" algn="l" defTabSz="514350" rtl="0" eaLnBrk="1" latinLnBrk="0" hangingPunct="1">
        <a:lnSpc>
          <a:spcPct val="94000"/>
        </a:lnSpc>
        <a:spcBef>
          <a:spcPts val="375"/>
        </a:spcBef>
        <a:spcAft>
          <a:spcPts val="150"/>
        </a:spcAft>
        <a:buFont typeface="Franklin Gothic Book" panose="020B0503020102020204" pitchFamily="34" charset="0"/>
        <a:buChar char="■"/>
        <a:defRPr sz="1200" kern="1200" baseline="0">
          <a:solidFill>
            <a:schemeClr val="tx2"/>
          </a:solidFill>
          <a:latin typeface="+mn-lt"/>
          <a:ea typeface="+mn-ea"/>
          <a:cs typeface="+mn-cs"/>
        </a:defRPr>
      </a:lvl5pPr>
      <a:lvl6pPr marL="2057400" indent="-288036" algn="l" defTabSz="51435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51435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51435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51435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1368">
          <p15:clr>
            <a:srgbClr val="F26B43"/>
          </p15:clr>
        </p15:guide>
        <p15:guide id="1" pos="6912">
          <p15:clr>
            <a:srgbClr val="F26B43"/>
          </p15:clr>
        </p15:guide>
        <p15:guide id="2" pos="936">
          <p15:clr>
            <a:srgbClr val="F26B43"/>
          </p15:clr>
        </p15:guide>
        <p15:guide id="3" pos="864">
          <p15:clr>
            <a:srgbClr val="F26B43"/>
          </p15:clr>
        </p15:guide>
        <p15:guide id="4" orient="horz" pos="1440">
          <p15:clr>
            <a:srgbClr val="F26B43"/>
          </p15:clr>
        </p15:guide>
        <p15:guide id="5" orient="horz" pos="3696">
          <p15:clr>
            <a:srgbClr val="F26B43"/>
          </p15:clr>
        </p15:guide>
        <p15:guide id="6" orient="horz" pos="432">
          <p15:clr>
            <a:srgbClr val="F26B43"/>
          </p15:clr>
        </p15:guide>
        <p15:guide id="7" orient="horz" pos="1512">
          <p15:clr>
            <a:srgbClr val="F26B43"/>
          </p15:clr>
        </p15:guide>
        <p15:guide id="8" pos="5184">
          <p15:clr>
            <a:srgbClr val="F26B43"/>
          </p15:clr>
        </p15:guide>
        <p15:guide id="9" pos="702">
          <p15:clr>
            <a:srgbClr val="F26B43"/>
          </p15:clr>
        </p15:guide>
        <p15:guide id="10" pos="6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youtu.be/LTJygQwYV84" TargetMode="External"/><Relationship Id="rId2" Type="http://schemas.openxmlformats.org/officeDocument/2006/relationships/hyperlink" Target="http://cl.exct.net/?qs=d4c15ee210cd434a37f393777ac831860a65b91cf62771428f9c54f82b492bf5"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youtu.be/LdQeaDN9Qic" TargetMode="External"/><Relationship Id="rId2" Type="http://schemas.openxmlformats.org/officeDocument/2006/relationships/hyperlink" Target="https://youtu.be/R0DQfwc72PM" TargetMode="Externa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hyperlink" Target="https://www.cowley.edu/academics/skills/tipsvl.html#:~:text=Tips%20for%20Studying%20for%20Visual%20Learners&amp;text=Use%20neatly%20organized%20or%20typed,blank%20spaces%20on%20the%20pag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en.wikipedia.org/wiki/Mortise_and_teno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n.wikipedia.org/wiki/Woodworking_joints" TargetMode="External"/><Relationship Id="rId2" Type="http://schemas.openxmlformats.org/officeDocument/2006/relationships/hyperlink" Target="https://en.wikipedia.org/wiki/Mortise_and_tenon" TargetMode="External"/><Relationship Id="rId1" Type="http://schemas.openxmlformats.org/officeDocument/2006/relationships/slideLayout" Target="../slideLayouts/slideLayout2.xml"/><Relationship Id="rId5" Type="http://schemas.openxmlformats.org/officeDocument/2006/relationships/hyperlink" Target="https://en.wikipedia.org/wiki/Woodworking" TargetMode="External"/><Relationship Id="rId4" Type="http://schemas.openxmlformats.org/officeDocument/2006/relationships/hyperlink" Target="https://en.wikipedia.org/wiki/Wood"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owl.purdue.edu/owl/purdue_owl.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7260" y="4294997"/>
            <a:ext cx="4703192" cy="2797635"/>
          </a:xfrm>
        </p:spPr>
        <p:txBody>
          <a:bodyPr/>
          <a:lstStyle/>
          <a:p>
            <a:r>
              <a:rPr lang="en-IE" dirty="0">
                <a:solidFill>
                  <a:schemeClr val="tx1"/>
                </a:solidFill>
              </a:rPr>
              <a:t>Researching online and Referencing </a:t>
            </a:r>
          </a:p>
        </p:txBody>
      </p:sp>
      <p:sp>
        <p:nvSpPr>
          <p:cNvPr id="3" name="Subtitle 2"/>
          <p:cNvSpPr>
            <a:spLocks noGrp="1"/>
          </p:cNvSpPr>
          <p:nvPr>
            <p:ph type="subTitle" idx="1"/>
          </p:nvPr>
        </p:nvSpPr>
        <p:spPr>
          <a:xfrm>
            <a:off x="514350" y="1600200"/>
            <a:ext cx="6343650" cy="1219200"/>
          </a:xfrm>
        </p:spPr>
        <p:txBody>
          <a:bodyPr>
            <a:noAutofit/>
          </a:bodyPr>
          <a:lstStyle/>
          <a:p>
            <a:r>
              <a:rPr lang="en-GB" sz="4000" dirty="0">
                <a:solidFill>
                  <a:schemeClr val="tx1"/>
                </a:solidFill>
              </a:rPr>
              <a:t>Wood Manufacturing &amp; Finishing</a:t>
            </a:r>
            <a:endParaRPr lang="en-IE" sz="4000" dirty="0">
              <a:solidFill>
                <a:schemeClr val="tx1"/>
              </a:solidFill>
            </a:endParaRPr>
          </a:p>
        </p:txBody>
      </p:sp>
      <p:sp>
        <p:nvSpPr>
          <p:cNvPr id="4" name="Footer Placeholder 3"/>
          <p:cNvSpPr>
            <a:spLocks noGrp="1"/>
          </p:cNvSpPr>
          <p:nvPr>
            <p:ph type="ftr" sz="quarter" idx="11"/>
          </p:nvPr>
        </p:nvSpPr>
        <p:spPr/>
        <p:txBody>
          <a:bodyPr/>
          <a:lstStyle/>
          <a:p>
            <a:r>
              <a:rPr lang="en-US"/>
              <a:t>Jennifer Byrne 2023</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researching online  Where to go …………..</a:t>
            </a:r>
            <a:br>
              <a:rPr lang="en-IE" dirty="0"/>
            </a:br>
            <a:endParaRPr lang="en-IE" dirty="0"/>
          </a:p>
        </p:txBody>
      </p:sp>
      <p:sp>
        <p:nvSpPr>
          <p:cNvPr id="3" name="Content Placeholder 2"/>
          <p:cNvSpPr>
            <a:spLocks noGrp="1"/>
          </p:cNvSpPr>
          <p:nvPr>
            <p:ph idx="1"/>
          </p:nvPr>
        </p:nvSpPr>
        <p:spPr>
          <a:xfrm>
            <a:off x="228600" y="2072217"/>
            <a:ext cx="6515100" cy="6614583"/>
          </a:xfrm>
        </p:spPr>
        <p:txBody>
          <a:bodyPr>
            <a:normAutofit/>
          </a:bodyPr>
          <a:lstStyle/>
          <a:p>
            <a:pPr marL="0" indent="0" algn="ctr">
              <a:buNone/>
            </a:pPr>
            <a:r>
              <a:rPr lang="en-IE" sz="2800" b="1" dirty="0"/>
              <a:t>CAPOW </a:t>
            </a:r>
          </a:p>
          <a:p>
            <a:r>
              <a:rPr lang="en-IE" sz="2400" dirty="0">
                <a:solidFill>
                  <a:schemeClr val="tx1"/>
                </a:solidFill>
              </a:rPr>
              <a:t>Currency</a:t>
            </a:r>
          </a:p>
          <a:p>
            <a:r>
              <a:rPr lang="en-IE" sz="2400" dirty="0">
                <a:solidFill>
                  <a:schemeClr val="tx1"/>
                </a:solidFill>
              </a:rPr>
              <a:t>Authority</a:t>
            </a:r>
          </a:p>
          <a:p>
            <a:r>
              <a:rPr lang="en-IE" sz="2400" dirty="0">
                <a:solidFill>
                  <a:schemeClr val="tx1"/>
                </a:solidFill>
              </a:rPr>
              <a:t>Purpose </a:t>
            </a:r>
          </a:p>
          <a:p>
            <a:r>
              <a:rPr lang="en-IE" sz="2400" dirty="0">
                <a:solidFill>
                  <a:schemeClr val="tx1"/>
                </a:solidFill>
              </a:rPr>
              <a:t>Objectivity</a:t>
            </a:r>
          </a:p>
          <a:p>
            <a:r>
              <a:rPr lang="en-IE" sz="2400" dirty="0">
                <a:solidFill>
                  <a:schemeClr val="tx1"/>
                </a:solidFill>
              </a:rPr>
              <a:t>Writing style</a:t>
            </a:r>
          </a:p>
          <a:p>
            <a:pPr marL="0" indent="0">
              <a:buNone/>
            </a:pPr>
            <a:endParaRPr lang="en-IE" sz="2400" dirty="0"/>
          </a:p>
          <a:p>
            <a:pPr marL="342900" lvl="0" indent="-342900">
              <a:spcBef>
                <a:spcPct val="20000"/>
              </a:spcBef>
              <a:buClr>
                <a:schemeClr val="accent1"/>
              </a:buClr>
              <a:buSzPct val="70000"/>
              <a:buFont typeface="Wingdings 2"/>
              <a:buChar char=""/>
              <a:defRPr/>
            </a:pPr>
            <a:r>
              <a:rPr lang="en-IE" sz="2400" dirty="0"/>
              <a:t>Wadding through the web can be very time consuming.</a:t>
            </a:r>
            <a:r>
              <a:rPr lang="en-IE" sz="2400" dirty="0">
                <a:hlinkClick r:id="rId2">
                  <a:extLst>
                    <a:ext uri="{A12FA001-AC4F-418D-AE19-62706E023703}">
                      <ahyp:hlinkClr xmlns:ahyp="http://schemas.microsoft.com/office/drawing/2018/hyperlinkcolor" val="tx"/>
                    </a:ext>
                  </a:extLst>
                </a:hlinkClick>
              </a:rPr>
              <a:t> </a:t>
            </a:r>
            <a:endParaRPr lang="en-IE" sz="2400" dirty="0"/>
          </a:p>
          <a:p>
            <a:r>
              <a:rPr lang="en-IE" sz="2400" b="1" dirty="0"/>
              <a:t>	Tips for effective search strategies </a:t>
            </a:r>
          </a:p>
          <a:p>
            <a:r>
              <a:rPr lang="en-IE" sz="2400" dirty="0">
                <a:solidFill>
                  <a:srgbClr val="0070C0"/>
                </a:solidFill>
                <a:hlinkClick r:id="rId3">
                  <a:extLst>
                    <a:ext uri="{A12FA001-AC4F-418D-AE19-62706E023703}">
                      <ahyp:hlinkClr xmlns:ahyp="http://schemas.microsoft.com/office/drawing/2018/hyperlinkcolor" val="tx"/>
                    </a:ext>
                  </a:extLst>
                </a:hlinkClick>
              </a:rPr>
              <a:t> 	https://youtu.be/LTJygQwYV84</a:t>
            </a:r>
            <a:endParaRPr lang="en-IE" sz="2400" dirty="0">
              <a:solidFill>
                <a:srgbClr val="0070C0"/>
              </a:solidFill>
            </a:endParaRPr>
          </a:p>
          <a:p>
            <a:pPr marL="0" indent="0">
              <a:buNone/>
            </a:pPr>
            <a:endParaRPr lang="en-IE" sz="2400" dirty="0"/>
          </a:p>
          <a:p>
            <a:endParaRPr lang="en-IE" sz="2400" u="sng" dirty="0">
              <a:solidFill>
                <a:schemeClr val="accent1">
                  <a:lumMod val="75000"/>
                </a:schemeClr>
              </a:solidFill>
            </a:endParaRPr>
          </a:p>
          <a:p>
            <a:endParaRPr lang="en-IE" sz="2400" dirty="0">
              <a:solidFill>
                <a:schemeClr val="accent1">
                  <a:lumMod val="75000"/>
                </a:schemeClr>
              </a:solidFill>
            </a:endParaRPr>
          </a:p>
          <a:p>
            <a:pPr marL="0" indent="0">
              <a:buNone/>
            </a:pPr>
            <a:endParaRPr lang="en-IE" sz="2800" dirty="0"/>
          </a:p>
        </p:txBody>
      </p:sp>
      <p:sp>
        <p:nvSpPr>
          <p:cNvPr id="4" name="Footer Placeholder 3"/>
          <p:cNvSpPr>
            <a:spLocks noGrp="1"/>
          </p:cNvSpPr>
          <p:nvPr>
            <p:ph type="ftr" sz="quarter" idx="11"/>
          </p:nvPr>
        </p:nvSpPr>
        <p:spPr/>
        <p:txBody>
          <a:bodyPr/>
          <a:lstStyle/>
          <a:p>
            <a:r>
              <a:rPr lang="en-US"/>
              <a:t>Jennifer Byrne 2023</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ransition>
    <p:sndAc>
      <p:end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left)">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left)">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wipe(left)">
                                      <p:cBhvr>
                                        <p:cTn id="4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557" y="272753"/>
            <a:ext cx="5905500" cy="1117600"/>
          </a:xfrm>
        </p:spPr>
        <p:txBody>
          <a:bodyPr>
            <a:normAutofit/>
          </a:bodyPr>
          <a:lstStyle/>
          <a:p>
            <a:r>
              <a:rPr lang="en-IE" dirty="0"/>
              <a:t>Things you should know about  Internet Researching Skills</a:t>
            </a:r>
          </a:p>
        </p:txBody>
      </p:sp>
      <p:sp>
        <p:nvSpPr>
          <p:cNvPr id="3" name="Footer Placeholder 2"/>
          <p:cNvSpPr>
            <a:spLocks noGrp="1"/>
          </p:cNvSpPr>
          <p:nvPr>
            <p:ph type="ftr" sz="quarter" idx="11"/>
          </p:nvPr>
        </p:nvSpPr>
        <p:spPr/>
        <p:txBody>
          <a:bodyPr/>
          <a:lstStyle/>
          <a:p>
            <a:r>
              <a:rPr lang="en-US"/>
              <a:t>Jennifer Byrne 2023</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
        <p:nvSpPr>
          <p:cNvPr id="5" name="Content Placeholder 2"/>
          <p:cNvSpPr txBox="1">
            <a:spLocks/>
          </p:cNvSpPr>
          <p:nvPr/>
        </p:nvSpPr>
        <p:spPr>
          <a:xfrm>
            <a:off x="152400" y="4114800"/>
            <a:ext cx="6515100" cy="6034617"/>
          </a:xfrm>
          <a:prstGeom prst="rect">
            <a:avLst/>
          </a:prstGeom>
        </p:spPr>
        <p:txBody>
          <a:bodyPr vert="horz">
            <a:normAutofit/>
          </a:bodyPr>
          <a:lstStyle/>
          <a:p>
            <a:pPr marL="342900" lvl="0" indent="-342900">
              <a:spcBef>
                <a:spcPct val="20000"/>
              </a:spcBef>
              <a:buClr>
                <a:schemeClr val="accent1"/>
              </a:buClr>
              <a:buSzPct val="70000"/>
              <a:buFont typeface="Wingdings 2"/>
              <a:buChar char=""/>
              <a:defRPr/>
            </a:pPr>
            <a:r>
              <a:rPr lang="en-IE" sz="2400" dirty="0"/>
              <a:t>Google is the world's most popular           search engine, 87.35 % Sept. 2020.</a:t>
            </a:r>
          </a:p>
          <a:p>
            <a:pPr marL="342900" lvl="0" indent="-342900">
              <a:spcBef>
                <a:spcPct val="20000"/>
              </a:spcBef>
              <a:buClr>
                <a:schemeClr val="accent1"/>
              </a:buClr>
              <a:buSzPct val="70000"/>
              <a:buFont typeface="Wingdings 2"/>
              <a:buChar char=""/>
              <a:defRPr/>
            </a:pPr>
            <a:endParaRPr lang="en-IE" sz="2400" dirty="0"/>
          </a:p>
          <a:p>
            <a:pPr marL="342900" lvl="0" indent="-342900">
              <a:spcBef>
                <a:spcPct val="20000"/>
              </a:spcBef>
              <a:buClr>
                <a:schemeClr val="accent1"/>
              </a:buClr>
              <a:buSzPct val="70000"/>
              <a:buFont typeface="Wingdings 2"/>
              <a:buChar char=""/>
              <a:defRPr/>
            </a:pPr>
            <a:r>
              <a:rPr lang="en-IE" sz="2400" dirty="0"/>
              <a:t>How to </a:t>
            </a:r>
            <a:r>
              <a:rPr lang="en-IE" sz="2400" dirty="0">
                <a:hlinkClick r:id="rId2"/>
              </a:rPr>
              <a:t>Google like a pro.</a:t>
            </a:r>
            <a:endParaRPr lang="en-IE" sz="2400" dirty="0"/>
          </a:p>
          <a:p>
            <a:pPr lvl="0">
              <a:spcBef>
                <a:spcPct val="20000"/>
              </a:spcBef>
              <a:buClr>
                <a:schemeClr val="accent1"/>
              </a:buClr>
              <a:buSzPct val="70000"/>
              <a:defRPr/>
            </a:pPr>
            <a:endParaRPr lang="en-IE" sz="2400" dirty="0"/>
          </a:p>
          <a:p>
            <a:pPr marL="342900" lvl="0" indent="-342900">
              <a:spcBef>
                <a:spcPct val="20000"/>
              </a:spcBef>
              <a:buClr>
                <a:schemeClr val="accent1"/>
              </a:buClr>
              <a:buSzPct val="70000"/>
              <a:buFont typeface="Wingdings 2"/>
              <a:buChar char=""/>
              <a:defRPr/>
            </a:pPr>
            <a:r>
              <a:rPr lang="en-IE" sz="2400" b="1" dirty="0"/>
              <a:t>Introduction to academic research</a:t>
            </a:r>
          </a:p>
          <a:p>
            <a:pPr marL="342900" lvl="0" indent="-342900">
              <a:spcBef>
                <a:spcPct val="20000"/>
              </a:spcBef>
              <a:buClr>
                <a:schemeClr val="accent1"/>
              </a:buClr>
              <a:buSzPct val="70000"/>
              <a:buFont typeface="Wingdings 2"/>
              <a:buChar char=""/>
              <a:defRPr/>
            </a:pPr>
            <a:r>
              <a:rPr lang="en-IE" sz="2400" dirty="0">
                <a:solidFill>
                  <a:srgbClr val="0070C0"/>
                </a:solidFill>
                <a:hlinkClick r:id="rId3">
                  <a:extLst>
                    <a:ext uri="{A12FA001-AC4F-418D-AE19-62706E023703}">
                      <ahyp:hlinkClr xmlns:ahyp="http://schemas.microsoft.com/office/drawing/2018/hyperlinkcolor" val="tx"/>
                    </a:ext>
                  </a:extLst>
                </a:hlinkClick>
              </a:rPr>
              <a:t>https://youtu.be/LdQeaDN9Qic</a:t>
            </a:r>
            <a:endParaRPr lang="en-IE" sz="2400" dirty="0">
              <a:solidFill>
                <a:srgbClr val="0070C0"/>
              </a:solidFill>
            </a:endParaRPr>
          </a:p>
          <a:p>
            <a:pPr lvl="0">
              <a:spcBef>
                <a:spcPct val="20000"/>
              </a:spcBef>
              <a:buClr>
                <a:srgbClr val="3891A7"/>
              </a:buClr>
              <a:buSzPct val="70000"/>
            </a:pPr>
            <a:endParaRPr kumimoji="0" lang="en-IE" sz="2400" b="0" i="0" u="none" strike="noStrike" kern="1200" cap="none" spc="0" normalizeH="0" noProof="0" dirty="0">
              <a:ln>
                <a:noFill/>
              </a:ln>
              <a:solidFill>
                <a:schemeClr val="tx2"/>
              </a:solidFill>
              <a:effectLst/>
              <a:uLnTx/>
              <a:uFillTx/>
            </a:endParaRPr>
          </a:p>
          <a:p>
            <a:pPr marL="342900" marR="0" lvl="0" indent="-342900" algn="l" defTabSz="914400" rtl="0" eaLnBrk="1" fontAlgn="auto" latinLnBrk="0" hangingPunct="1">
              <a:lnSpc>
                <a:spcPct val="100000"/>
              </a:lnSpc>
              <a:spcBef>
                <a:spcPct val="20000"/>
              </a:spcBef>
              <a:spcAft>
                <a:spcPts val="0"/>
              </a:spcAft>
              <a:buClr>
                <a:schemeClr val="accent1"/>
              </a:buClr>
              <a:buSzPct val="70000"/>
              <a:buFont typeface="Wingdings 2"/>
              <a:buChar char=""/>
              <a:tabLst/>
              <a:defRPr/>
            </a:pPr>
            <a:r>
              <a:rPr kumimoji="0" lang="en-IE" sz="2400" b="0" i="0" u="none" strike="noStrike" kern="1200" cap="none" spc="0" normalizeH="0" baseline="0" noProof="0" dirty="0">
                <a:ln>
                  <a:noFill/>
                </a:ln>
                <a:effectLst/>
                <a:uLnTx/>
                <a:uFillTx/>
              </a:rPr>
              <a:t>Using a checklist can help students new to Internet research</a:t>
            </a:r>
            <a:r>
              <a:rPr lang="en-IE" sz="2400" dirty="0"/>
              <a:t> remember </a:t>
            </a:r>
            <a:r>
              <a:rPr lang="en-IE" sz="2400" b="1" dirty="0"/>
              <a:t>CAPOW</a:t>
            </a:r>
            <a:r>
              <a:rPr lang="en-IE" sz="2400" dirty="0"/>
              <a:t>.</a:t>
            </a:r>
            <a:endParaRPr kumimoji="0" lang="en-IE" sz="2400" b="0" i="0" u="none" strike="noStrike" kern="1200" cap="none" spc="0" normalizeH="0" baseline="0" noProof="0" dirty="0">
              <a:ln>
                <a:noFill/>
              </a:ln>
              <a:effectLst/>
              <a:uLnTx/>
              <a:uFillTx/>
            </a:endParaRPr>
          </a:p>
        </p:txBody>
      </p:sp>
      <p:pic>
        <p:nvPicPr>
          <p:cNvPr id="9"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300" y="1581151"/>
            <a:ext cx="5905500" cy="24395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769280" y="4194010"/>
            <a:ext cx="638777" cy="6270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04800"/>
            <a:ext cx="6515100" cy="579966"/>
          </a:xfrm>
        </p:spPr>
        <p:txBody>
          <a:bodyPr>
            <a:normAutofit/>
          </a:bodyPr>
          <a:lstStyle/>
          <a:p>
            <a:pPr algn="ctr"/>
            <a:r>
              <a:rPr lang="en-IE" sz="2400" dirty="0">
                <a:solidFill>
                  <a:schemeClr val="tx1"/>
                </a:solidFill>
              </a:rPr>
              <a:t>Be Smart About Your Learning methods </a:t>
            </a:r>
          </a:p>
        </p:txBody>
      </p:sp>
      <p:sp>
        <p:nvSpPr>
          <p:cNvPr id="3" name="Content Placeholder 2"/>
          <p:cNvSpPr>
            <a:spLocks noGrp="1"/>
          </p:cNvSpPr>
          <p:nvPr>
            <p:ph idx="1"/>
          </p:nvPr>
        </p:nvSpPr>
        <p:spPr>
          <a:xfrm>
            <a:off x="228600" y="1295399"/>
            <a:ext cx="6515100" cy="7309115"/>
          </a:xfrm>
        </p:spPr>
        <p:txBody>
          <a:bodyPr>
            <a:normAutofit fontScale="77500" lnSpcReduction="20000"/>
          </a:bodyPr>
          <a:lstStyle/>
          <a:p>
            <a:r>
              <a:rPr lang="en-IE" sz="3100" b="1" dirty="0"/>
              <a:t>Visual learners </a:t>
            </a:r>
            <a:r>
              <a:rPr lang="en-IE" sz="3100" dirty="0"/>
              <a:t>may need an alternative teaching strategy for online</a:t>
            </a:r>
            <a:r>
              <a:rPr lang="en-IE" sz="3100" dirty="0">
                <a:solidFill>
                  <a:srgbClr val="0070C0"/>
                </a:solidFill>
              </a:rPr>
              <a:t>. </a:t>
            </a:r>
            <a:r>
              <a:rPr lang="en-IE" sz="3100" dirty="0">
                <a:solidFill>
                  <a:srgbClr val="0070C0"/>
                </a:solidFill>
                <a:hlinkClick r:id="rId2">
                  <a:extLst>
                    <a:ext uri="{A12FA001-AC4F-418D-AE19-62706E023703}">
                      <ahyp:hlinkClr xmlns:ahyp="http://schemas.microsoft.com/office/drawing/2018/hyperlinkcolor" val="tx"/>
                    </a:ext>
                  </a:extLst>
                </a:hlinkClick>
              </a:rPr>
              <a:t>Tips for Visual learning.</a:t>
            </a:r>
            <a:endParaRPr lang="en-IE" sz="3100" dirty="0">
              <a:solidFill>
                <a:srgbClr val="0070C0"/>
              </a:solidFill>
            </a:endParaRPr>
          </a:p>
          <a:p>
            <a:endParaRPr lang="en-IE" sz="3100" dirty="0">
              <a:solidFill>
                <a:schemeClr val="tx1"/>
              </a:solidFill>
            </a:endParaRPr>
          </a:p>
          <a:p>
            <a:r>
              <a:rPr lang="en-IE" sz="3100" b="1" dirty="0">
                <a:solidFill>
                  <a:srgbClr val="7030A0"/>
                </a:solidFill>
              </a:rPr>
              <a:t>Tips for Studying for Visual Learners Online </a:t>
            </a:r>
          </a:p>
          <a:p>
            <a:pPr>
              <a:buFont typeface="Arial" panose="020B0604020202020204" pitchFamily="34" charset="0"/>
              <a:buChar char="•"/>
            </a:pPr>
            <a:r>
              <a:rPr lang="en-IE" sz="3100" dirty="0">
                <a:solidFill>
                  <a:srgbClr val="000000"/>
                </a:solidFill>
              </a:rPr>
              <a:t>Organise work and living space to avoid distractions, turn volume down on mobile.</a:t>
            </a:r>
            <a:br>
              <a:rPr lang="en-IE" sz="3100" dirty="0">
                <a:solidFill>
                  <a:srgbClr val="000000"/>
                </a:solidFill>
              </a:rPr>
            </a:br>
            <a:endParaRPr lang="en-IE" sz="3100" dirty="0">
              <a:solidFill>
                <a:srgbClr val="000000"/>
              </a:solidFill>
            </a:endParaRPr>
          </a:p>
          <a:p>
            <a:pPr>
              <a:buFont typeface="Arial" panose="020B0604020202020204" pitchFamily="34" charset="0"/>
              <a:buChar char="•"/>
            </a:pPr>
            <a:r>
              <a:rPr lang="en-IE" sz="3100" dirty="0">
                <a:solidFill>
                  <a:srgbClr val="000000"/>
                </a:solidFill>
              </a:rPr>
              <a:t>Sit in the front of the room to avoid distraction and away from doors or windows where action takes place. Take breaks every 30mins. Look away from the screen every 20mins for 20seconds.</a:t>
            </a:r>
            <a:br>
              <a:rPr lang="en-IE" sz="3100" dirty="0">
                <a:solidFill>
                  <a:srgbClr val="000000"/>
                </a:solidFill>
              </a:rPr>
            </a:br>
            <a:endParaRPr lang="en-IE" sz="3100" dirty="0">
              <a:solidFill>
                <a:srgbClr val="000000"/>
              </a:solidFill>
            </a:endParaRPr>
          </a:p>
          <a:p>
            <a:pPr>
              <a:buFont typeface="Arial" panose="020B0604020202020204" pitchFamily="34" charset="0"/>
              <a:buChar char="•"/>
            </a:pPr>
            <a:r>
              <a:rPr lang="en-IE" sz="3100" dirty="0">
                <a:solidFill>
                  <a:srgbClr val="000000"/>
                </a:solidFill>
              </a:rPr>
              <a:t>Separate sheets/copy for each module.</a:t>
            </a:r>
            <a:br>
              <a:rPr lang="en-IE" sz="3100" dirty="0">
                <a:solidFill>
                  <a:srgbClr val="000000"/>
                </a:solidFill>
              </a:rPr>
            </a:br>
            <a:endParaRPr lang="en-IE" sz="3100" dirty="0">
              <a:solidFill>
                <a:srgbClr val="000000"/>
              </a:solidFill>
            </a:endParaRPr>
          </a:p>
          <a:p>
            <a:pPr>
              <a:buFont typeface="Arial" panose="020B0604020202020204" pitchFamily="34" charset="0"/>
              <a:buChar char="•"/>
            </a:pPr>
            <a:r>
              <a:rPr lang="en-IE" sz="3100" dirty="0">
                <a:solidFill>
                  <a:srgbClr val="000000"/>
                </a:solidFill>
              </a:rPr>
              <a:t>Use visual association sometimes a lecturer might make a comment that may help you to recall this information at a later stage so write that comment down.</a:t>
            </a:r>
            <a:br>
              <a:rPr lang="en-IE" sz="2800" dirty="0">
                <a:solidFill>
                  <a:srgbClr val="000000"/>
                </a:solidFill>
                <a:latin typeface="Verdana" panose="020B0604030504040204" pitchFamily="34" charset="0"/>
              </a:rPr>
            </a:br>
            <a:endParaRPr lang="en-IE" sz="2800" dirty="0">
              <a:solidFill>
                <a:srgbClr val="000000"/>
              </a:solidFill>
              <a:latin typeface="Verdana" panose="020B0604030504040204" pitchFamily="34" charset="0"/>
            </a:endParaRPr>
          </a:p>
          <a:p>
            <a:pPr>
              <a:buFont typeface="Arial" panose="020B0604020202020204" pitchFamily="34" charset="0"/>
              <a:buChar char="•"/>
            </a:pPr>
            <a:br>
              <a:rPr lang="en-IE" sz="2400" dirty="0">
                <a:solidFill>
                  <a:srgbClr val="000000"/>
                </a:solidFill>
                <a:latin typeface="Verdana" panose="020B0604030504040204" pitchFamily="34" charset="0"/>
              </a:rPr>
            </a:br>
            <a:endParaRPr lang="en-IE" sz="2400" dirty="0">
              <a:solidFill>
                <a:srgbClr val="000000"/>
              </a:solidFill>
              <a:latin typeface="Verdana" panose="020B0604030504040204" pitchFamily="34" charset="0"/>
            </a:endParaRPr>
          </a:p>
          <a:p>
            <a:endParaRPr lang="en-IE" sz="2400" dirty="0">
              <a:solidFill>
                <a:schemeClr val="tx1"/>
              </a:solidFill>
            </a:endParaRPr>
          </a:p>
          <a:p>
            <a:pPr marL="0" indent="0">
              <a:buNone/>
            </a:pPr>
            <a:endParaRPr lang="en-IE" sz="2400" dirty="0">
              <a:solidFill>
                <a:schemeClr val="tx1"/>
              </a:solidFill>
            </a:endParaRPr>
          </a:p>
        </p:txBody>
      </p:sp>
      <p:sp>
        <p:nvSpPr>
          <p:cNvPr id="4" name="Footer Placeholder 3"/>
          <p:cNvSpPr>
            <a:spLocks noGrp="1"/>
          </p:cNvSpPr>
          <p:nvPr>
            <p:ph type="ftr" sz="quarter" idx="11"/>
          </p:nvPr>
        </p:nvSpPr>
        <p:spPr/>
        <p:txBody>
          <a:bodyPr/>
          <a:lstStyle/>
          <a:p>
            <a:r>
              <a:rPr lang="en-US"/>
              <a:t>Jennifer Byrne 2023</a:t>
            </a:r>
          </a:p>
        </p:txBody>
      </p:sp>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2405255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07790-2DEC-4ECC-B21D-B83A42474B09}"/>
              </a:ext>
            </a:extLst>
          </p:cNvPr>
          <p:cNvSpPr>
            <a:spLocks noGrp="1"/>
          </p:cNvSpPr>
          <p:nvPr>
            <p:ph type="title"/>
          </p:nvPr>
        </p:nvSpPr>
        <p:spPr>
          <a:xfrm>
            <a:off x="1076706" y="366184"/>
            <a:ext cx="5623560" cy="893448"/>
          </a:xfrm>
        </p:spPr>
        <p:txBody>
          <a:bodyPr/>
          <a:lstStyle/>
          <a:p>
            <a:r>
              <a:rPr lang="en-GB" dirty="0"/>
              <a:t>Wikipedia </a:t>
            </a:r>
          </a:p>
        </p:txBody>
      </p:sp>
      <p:sp>
        <p:nvSpPr>
          <p:cNvPr id="3" name="Content Placeholder 2">
            <a:extLst>
              <a:ext uri="{FF2B5EF4-FFF2-40B4-BE49-F238E27FC236}">
                <a16:creationId xmlns:a16="http://schemas.microsoft.com/office/drawing/2014/main" id="{0B198CDC-FD84-45CB-8D1D-71A81C100C3E}"/>
              </a:ext>
            </a:extLst>
          </p:cNvPr>
          <p:cNvSpPr>
            <a:spLocks noGrp="1"/>
          </p:cNvSpPr>
          <p:nvPr>
            <p:ph idx="1"/>
          </p:nvPr>
        </p:nvSpPr>
        <p:spPr>
          <a:xfrm>
            <a:off x="552108" y="7597328"/>
            <a:ext cx="6079578" cy="6999560"/>
          </a:xfrm>
        </p:spPr>
        <p:txBody>
          <a:bodyPr>
            <a:normAutofit/>
          </a:bodyPr>
          <a:lstStyle/>
          <a:p>
            <a:r>
              <a:rPr lang="en-GB" sz="2400" dirty="0"/>
              <a:t>Is Wikipedia a creditable source for research? </a:t>
            </a:r>
          </a:p>
        </p:txBody>
      </p:sp>
      <p:sp>
        <p:nvSpPr>
          <p:cNvPr id="4" name="Footer Placeholder 3">
            <a:extLst>
              <a:ext uri="{FF2B5EF4-FFF2-40B4-BE49-F238E27FC236}">
                <a16:creationId xmlns:a16="http://schemas.microsoft.com/office/drawing/2014/main" id="{10610531-8428-491F-818E-D7005E6A2C20}"/>
              </a:ext>
            </a:extLst>
          </p:cNvPr>
          <p:cNvSpPr>
            <a:spLocks noGrp="1"/>
          </p:cNvSpPr>
          <p:nvPr>
            <p:ph type="ftr" sz="quarter" idx="11"/>
          </p:nvPr>
        </p:nvSpPr>
        <p:spPr/>
        <p:txBody>
          <a:bodyPr/>
          <a:lstStyle/>
          <a:p>
            <a:pPr>
              <a:defRPr/>
            </a:pPr>
            <a:r>
              <a:rPr lang="en-GB"/>
              <a:t>Jennifer Byrne 2023</a:t>
            </a:r>
            <a:endParaRPr lang="en-GB" dirty="0"/>
          </a:p>
        </p:txBody>
      </p:sp>
      <p:sp>
        <p:nvSpPr>
          <p:cNvPr id="5" name="Slide Number Placeholder 4">
            <a:extLst>
              <a:ext uri="{FF2B5EF4-FFF2-40B4-BE49-F238E27FC236}">
                <a16:creationId xmlns:a16="http://schemas.microsoft.com/office/drawing/2014/main" id="{7B75FAE7-AC0A-4342-8AC7-2DAADA96E6FA}"/>
              </a:ext>
            </a:extLst>
          </p:cNvPr>
          <p:cNvSpPr>
            <a:spLocks noGrp="1"/>
          </p:cNvSpPr>
          <p:nvPr>
            <p:ph type="sldNum" sz="quarter" idx="12"/>
          </p:nvPr>
        </p:nvSpPr>
        <p:spPr/>
        <p:txBody>
          <a:bodyPr/>
          <a:lstStyle/>
          <a:p>
            <a:pPr>
              <a:defRPr/>
            </a:pPr>
            <a:fld id="{2345D855-DD05-4FEF-BC72-1A1D34B760B9}" type="slidenum">
              <a:rPr lang="en-GB" smtClean="0"/>
              <a:pPr>
                <a:defRPr/>
              </a:pPr>
              <a:t>5</a:t>
            </a:fld>
            <a:endParaRPr lang="en-GB"/>
          </a:p>
        </p:txBody>
      </p:sp>
      <p:pic>
        <p:nvPicPr>
          <p:cNvPr id="6" name="Content Placeholder 4">
            <a:extLst>
              <a:ext uri="{FF2B5EF4-FFF2-40B4-BE49-F238E27FC236}">
                <a16:creationId xmlns:a16="http://schemas.microsoft.com/office/drawing/2014/main" id="{49BA42D3-B624-2A18-9010-9BE072371444}"/>
              </a:ext>
            </a:extLst>
          </p:cNvPr>
          <p:cNvPicPr>
            <a:picLocks noChangeAspect="1"/>
          </p:cNvPicPr>
          <p:nvPr/>
        </p:nvPicPr>
        <p:blipFill rotWithShape="1">
          <a:blip r:embed="rId2"/>
          <a:srcRect l="2817" t="11105" r="54925" b="3261"/>
          <a:stretch/>
        </p:blipFill>
        <p:spPr>
          <a:xfrm>
            <a:off x="938211" y="1403648"/>
            <a:ext cx="5307372" cy="6049664"/>
          </a:xfrm>
          <a:prstGeom prst="rect">
            <a:avLst/>
          </a:prstGeom>
        </p:spPr>
      </p:pic>
    </p:spTree>
    <p:extLst>
      <p:ext uri="{BB962C8B-B14F-4D97-AF65-F5344CB8AC3E}">
        <p14:creationId xmlns:p14="http://schemas.microsoft.com/office/powerpoint/2010/main" val="3811436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07790-2DEC-4ECC-B21D-B83A42474B09}"/>
              </a:ext>
            </a:extLst>
          </p:cNvPr>
          <p:cNvSpPr>
            <a:spLocks noGrp="1"/>
          </p:cNvSpPr>
          <p:nvPr>
            <p:ph type="title"/>
          </p:nvPr>
        </p:nvSpPr>
        <p:spPr>
          <a:xfrm>
            <a:off x="1076706" y="366184"/>
            <a:ext cx="5623560" cy="893448"/>
          </a:xfrm>
        </p:spPr>
        <p:txBody>
          <a:bodyPr/>
          <a:lstStyle/>
          <a:p>
            <a:r>
              <a:rPr lang="en-GB" dirty="0"/>
              <a:t>Wikipedia </a:t>
            </a:r>
          </a:p>
        </p:txBody>
      </p:sp>
      <p:sp>
        <p:nvSpPr>
          <p:cNvPr id="3" name="Content Placeholder 2">
            <a:extLst>
              <a:ext uri="{FF2B5EF4-FFF2-40B4-BE49-F238E27FC236}">
                <a16:creationId xmlns:a16="http://schemas.microsoft.com/office/drawing/2014/main" id="{0B198CDC-FD84-45CB-8D1D-71A81C100C3E}"/>
              </a:ext>
            </a:extLst>
          </p:cNvPr>
          <p:cNvSpPr>
            <a:spLocks noGrp="1"/>
          </p:cNvSpPr>
          <p:nvPr>
            <p:ph idx="1"/>
          </p:nvPr>
        </p:nvSpPr>
        <p:spPr>
          <a:xfrm>
            <a:off x="1006460" y="7524328"/>
            <a:ext cx="5451489" cy="1427837"/>
          </a:xfrm>
        </p:spPr>
        <p:txBody>
          <a:bodyPr>
            <a:normAutofit/>
          </a:bodyPr>
          <a:lstStyle/>
          <a:p>
            <a:r>
              <a:rPr lang="en-GB" sz="2400" dirty="0"/>
              <a:t>Put your hand up when you notice</a:t>
            </a:r>
          </a:p>
          <a:p>
            <a:r>
              <a:rPr lang="en-GB" sz="2400" dirty="0">
                <a:hlinkClick r:id="rId2"/>
              </a:rPr>
              <a:t>Wikipedia</a:t>
            </a:r>
            <a:endParaRPr lang="en-GB" sz="2400" dirty="0"/>
          </a:p>
        </p:txBody>
      </p:sp>
      <p:sp>
        <p:nvSpPr>
          <p:cNvPr id="4" name="Footer Placeholder 3">
            <a:extLst>
              <a:ext uri="{FF2B5EF4-FFF2-40B4-BE49-F238E27FC236}">
                <a16:creationId xmlns:a16="http://schemas.microsoft.com/office/drawing/2014/main" id="{10610531-8428-491F-818E-D7005E6A2C20}"/>
              </a:ext>
            </a:extLst>
          </p:cNvPr>
          <p:cNvSpPr>
            <a:spLocks noGrp="1"/>
          </p:cNvSpPr>
          <p:nvPr>
            <p:ph type="ftr" sz="quarter" idx="11"/>
          </p:nvPr>
        </p:nvSpPr>
        <p:spPr/>
        <p:txBody>
          <a:bodyPr/>
          <a:lstStyle/>
          <a:p>
            <a:pPr>
              <a:defRPr/>
            </a:pPr>
            <a:r>
              <a:rPr lang="en-GB"/>
              <a:t>Jennifer Byrne 2023</a:t>
            </a:r>
            <a:endParaRPr lang="en-GB" dirty="0"/>
          </a:p>
        </p:txBody>
      </p:sp>
      <p:sp>
        <p:nvSpPr>
          <p:cNvPr id="5" name="Slide Number Placeholder 4">
            <a:extLst>
              <a:ext uri="{FF2B5EF4-FFF2-40B4-BE49-F238E27FC236}">
                <a16:creationId xmlns:a16="http://schemas.microsoft.com/office/drawing/2014/main" id="{7B75FAE7-AC0A-4342-8AC7-2DAADA96E6FA}"/>
              </a:ext>
            </a:extLst>
          </p:cNvPr>
          <p:cNvSpPr>
            <a:spLocks noGrp="1"/>
          </p:cNvSpPr>
          <p:nvPr>
            <p:ph type="sldNum" sz="quarter" idx="12"/>
          </p:nvPr>
        </p:nvSpPr>
        <p:spPr/>
        <p:txBody>
          <a:bodyPr/>
          <a:lstStyle/>
          <a:p>
            <a:pPr>
              <a:defRPr/>
            </a:pPr>
            <a:fld id="{2345D855-DD05-4FEF-BC72-1A1D34B760B9}" type="slidenum">
              <a:rPr lang="en-GB" smtClean="0"/>
              <a:pPr>
                <a:defRPr/>
              </a:pPr>
              <a:t>6</a:t>
            </a:fld>
            <a:endParaRPr lang="en-GB"/>
          </a:p>
        </p:txBody>
      </p:sp>
      <p:pic>
        <p:nvPicPr>
          <p:cNvPr id="6" name="Content Placeholder 4">
            <a:extLst>
              <a:ext uri="{FF2B5EF4-FFF2-40B4-BE49-F238E27FC236}">
                <a16:creationId xmlns:a16="http://schemas.microsoft.com/office/drawing/2014/main" id="{49BA42D3-B624-2A18-9010-9BE072371444}"/>
              </a:ext>
            </a:extLst>
          </p:cNvPr>
          <p:cNvPicPr>
            <a:picLocks noChangeAspect="1"/>
          </p:cNvPicPr>
          <p:nvPr/>
        </p:nvPicPr>
        <p:blipFill rotWithShape="1">
          <a:blip r:embed="rId3"/>
          <a:srcRect l="10295" t="23720" r="67760" b="35913"/>
          <a:stretch/>
        </p:blipFill>
        <p:spPr>
          <a:xfrm>
            <a:off x="533400" y="1137990"/>
            <a:ext cx="5924549" cy="6129730"/>
          </a:xfrm>
          <a:prstGeom prst="rect">
            <a:avLst/>
          </a:prstGeom>
        </p:spPr>
      </p:pic>
    </p:spTree>
    <p:extLst>
      <p:ext uri="{BB962C8B-B14F-4D97-AF65-F5344CB8AC3E}">
        <p14:creationId xmlns:p14="http://schemas.microsoft.com/office/powerpoint/2010/main" val="3329486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07790-2DEC-4ECC-B21D-B83A42474B09}"/>
              </a:ext>
            </a:extLst>
          </p:cNvPr>
          <p:cNvSpPr>
            <a:spLocks noGrp="1"/>
          </p:cNvSpPr>
          <p:nvPr>
            <p:ph type="title"/>
          </p:nvPr>
        </p:nvSpPr>
        <p:spPr>
          <a:xfrm>
            <a:off x="1076706" y="366184"/>
            <a:ext cx="5623560" cy="893448"/>
          </a:xfrm>
        </p:spPr>
        <p:txBody>
          <a:bodyPr/>
          <a:lstStyle/>
          <a:p>
            <a:r>
              <a:rPr lang="en-GB" dirty="0"/>
              <a:t>Wikipedia </a:t>
            </a:r>
          </a:p>
        </p:txBody>
      </p:sp>
      <p:sp>
        <p:nvSpPr>
          <p:cNvPr id="3" name="Content Placeholder 2">
            <a:extLst>
              <a:ext uri="{FF2B5EF4-FFF2-40B4-BE49-F238E27FC236}">
                <a16:creationId xmlns:a16="http://schemas.microsoft.com/office/drawing/2014/main" id="{0B198CDC-FD84-45CB-8D1D-71A81C100C3E}"/>
              </a:ext>
            </a:extLst>
          </p:cNvPr>
          <p:cNvSpPr>
            <a:spLocks noGrp="1"/>
          </p:cNvSpPr>
          <p:nvPr>
            <p:ph idx="1"/>
          </p:nvPr>
        </p:nvSpPr>
        <p:spPr>
          <a:xfrm>
            <a:off x="1043488" y="6604456"/>
            <a:ext cx="5451489" cy="1427837"/>
          </a:xfrm>
        </p:spPr>
        <p:txBody>
          <a:bodyPr>
            <a:normAutofit/>
          </a:bodyPr>
          <a:lstStyle/>
          <a:p>
            <a:r>
              <a:rPr lang="en-GB" sz="2400" dirty="0"/>
              <a:t>Previous edit.</a:t>
            </a:r>
          </a:p>
          <a:p>
            <a:r>
              <a:rPr lang="en-GB" sz="2400" dirty="0"/>
              <a:t>Anyone can edit Wikipedia!!!!! </a:t>
            </a:r>
          </a:p>
          <a:p>
            <a:r>
              <a:rPr lang="en-GB" sz="2400" dirty="0">
                <a:hlinkClick r:id="rId2"/>
              </a:rPr>
              <a:t>Wikipedia</a:t>
            </a:r>
            <a:endParaRPr lang="en-GB" sz="2400" dirty="0"/>
          </a:p>
        </p:txBody>
      </p:sp>
      <p:sp>
        <p:nvSpPr>
          <p:cNvPr id="4" name="Footer Placeholder 3">
            <a:extLst>
              <a:ext uri="{FF2B5EF4-FFF2-40B4-BE49-F238E27FC236}">
                <a16:creationId xmlns:a16="http://schemas.microsoft.com/office/drawing/2014/main" id="{10610531-8428-491F-818E-D7005E6A2C20}"/>
              </a:ext>
            </a:extLst>
          </p:cNvPr>
          <p:cNvSpPr>
            <a:spLocks noGrp="1"/>
          </p:cNvSpPr>
          <p:nvPr>
            <p:ph type="ftr" sz="quarter" idx="11"/>
          </p:nvPr>
        </p:nvSpPr>
        <p:spPr/>
        <p:txBody>
          <a:bodyPr/>
          <a:lstStyle/>
          <a:p>
            <a:pPr>
              <a:defRPr/>
            </a:pPr>
            <a:r>
              <a:rPr lang="en-GB"/>
              <a:t>Jennifer Byrne 2023</a:t>
            </a:r>
            <a:endParaRPr lang="en-GB" dirty="0"/>
          </a:p>
        </p:txBody>
      </p:sp>
      <p:sp>
        <p:nvSpPr>
          <p:cNvPr id="5" name="Slide Number Placeholder 4">
            <a:extLst>
              <a:ext uri="{FF2B5EF4-FFF2-40B4-BE49-F238E27FC236}">
                <a16:creationId xmlns:a16="http://schemas.microsoft.com/office/drawing/2014/main" id="{7B75FAE7-AC0A-4342-8AC7-2DAADA96E6FA}"/>
              </a:ext>
            </a:extLst>
          </p:cNvPr>
          <p:cNvSpPr>
            <a:spLocks noGrp="1"/>
          </p:cNvSpPr>
          <p:nvPr>
            <p:ph type="sldNum" sz="quarter" idx="12"/>
          </p:nvPr>
        </p:nvSpPr>
        <p:spPr/>
        <p:txBody>
          <a:bodyPr/>
          <a:lstStyle/>
          <a:p>
            <a:pPr>
              <a:defRPr/>
            </a:pPr>
            <a:fld id="{2345D855-DD05-4FEF-BC72-1A1D34B760B9}" type="slidenum">
              <a:rPr lang="en-GB" smtClean="0"/>
              <a:pPr>
                <a:defRPr/>
              </a:pPr>
              <a:t>7</a:t>
            </a:fld>
            <a:endParaRPr lang="en-GB"/>
          </a:p>
        </p:txBody>
      </p:sp>
      <p:sp>
        <p:nvSpPr>
          <p:cNvPr id="7" name="Content Placeholder 2">
            <a:extLst>
              <a:ext uri="{FF2B5EF4-FFF2-40B4-BE49-F238E27FC236}">
                <a16:creationId xmlns:a16="http://schemas.microsoft.com/office/drawing/2014/main" id="{AA3F1CDD-B5FD-D16A-17AE-DA10AC3F56CE}"/>
              </a:ext>
            </a:extLst>
          </p:cNvPr>
          <p:cNvSpPr txBox="1">
            <a:spLocks/>
          </p:cNvSpPr>
          <p:nvPr/>
        </p:nvSpPr>
        <p:spPr>
          <a:xfrm>
            <a:off x="838200" y="1825625"/>
            <a:ext cx="5862066" cy="4618583"/>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202122"/>
                </a:solidFill>
                <a:effectLst/>
                <a:uLnTx/>
                <a:uFillTx/>
                <a:latin typeface="Arial" panose="020B0604020202020204" pitchFamily="34" charset="0"/>
                <a:ea typeface="+mn-ea"/>
                <a:cs typeface="+mn-cs"/>
              </a:rPr>
              <a:t>A </a:t>
            </a:r>
            <a:r>
              <a:rPr kumimoji="0" lang="en-GB" sz="2800" b="1" i="0" u="none" strike="noStrike" kern="1200" cap="none" spc="0" normalizeH="0" baseline="0" noProof="0" dirty="0">
                <a:ln>
                  <a:noFill/>
                </a:ln>
                <a:solidFill>
                  <a:srgbClr val="202122"/>
                </a:solidFill>
                <a:effectLst/>
                <a:uLnTx/>
                <a:uFillTx/>
                <a:latin typeface="Arial" panose="020B0604020202020204" pitchFamily="34" charset="0"/>
                <a:ea typeface="+mn-ea"/>
                <a:cs typeface="+mn-cs"/>
              </a:rPr>
              <a:t>mortise</a:t>
            </a:r>
            <a:r>
              <a:rPr kumimoji="0" lang="en-GB" sz="2800" b="0" i="0" u="none" strike="noStrike" kern="1200" cap="none" spc="0" normalizeH="0" baseline="0" noProof="0" dirty="0">
                <a:ln>
                  <a:noFill/>
                </a:ln>
                <a:solidFill>
                  <a:srgbClr val="202122"/>
                </a:solidFill>
                <a:effectLst/>
                <a:uLnTx/>
                <a:uFillTx/>
                <a:latin typeface="Arial" panose="020B0604020202020204" pitchFamily="34" charset="0"/>
                <a:ea typeface="+mn-ea"/>
                <a:cs typeface="+mn-cs"/>
              </a:rPr>
              <a:t> </a:t>
            </a:r>
            <a:r>
              <a:rPr kumimoji="0" lang="en-GB" sz="2800" b="1" i="0" u="none" strike="noStrike" kern="1200" cap="none" spc="0" normalizeH="0" baseline="0" noProof="0" dirty="0">
                <a:ln>
                  <a:noFill/>
                </a:ln>
                <a:solidFill>
                  <a:srgbClr val="202122"/>
                </a:solidFill>
                <a:effectLst/>
                <a:uLnTx/>
                <a:uFillTx/>
                <a:latin typeface="Arial" panose="020B0604020202020204" pitchFamily="34" charset="0"/>
                <a:ea typeface="+mn-ea"/>
                <a:cs typeface="+mn-cs"/>
              </a:rPr>
              <a:t>and tenon</a:t>
            </a:r>
            <a:r>
              <a:rPr kumimoji="0" lang="en-GB" sz="2800" b="0" i="0" u="none" strike="noStrike" kern="1200" cap="none" spc="0" normalizeH="0" baseline="0" noProof="0" dirty="0">
                <a:ln>
                  <a:noFill/>
                </a:ln>
                <a:solidFill>
                  <a:srgbClr val="202122"/>
                </a:solidFill>
                <a:effectLst/>
                <a:uLnTx/>
                <a:uFillTx/>
                <a:latin typeface="Arial" panose="020B0604020202020204" pitchFamily="34" charset="0"/>
                <a:ea typeface="+mn-ea"/>
                <a:cs typeface="+mn-cs"/>
              </a:rPr>
              <a:t> (occasionally </a:t>
            </a:r>
            <a:r>
              <a:rPr kumimoji="0" lang="en-GB" sz="2800" b="1" i="0" u="none" strike="noStrike" kern="1200" cap="none" spc="0" normalizeH="0" baseline="0" noProof="0" dirty="0">
                <a:ln>
                  <a:noFill/>
                </a:ln>
                <a:solidFill>
                  <a:srgbClr val="202122"/>
                </a:solidFill>
                <a:effectLst/>
                <a:uLnTx/>
                <a:uFillTx/>
                <a:latin typeface="Arial" panose="020B0604020202020204" pitchFamily="34" charset="0"/>
                <a:ea typeface="+mn-ea"/>
                <a:cs typeface="+mn-cs"/>
              </a:rPr>
              <a:t>mortice and tenon</a:t>
            </a:r>
            <a:r>
              <a:rPr kumimoji="0" lang="en-GB" sz="2800" b="0" i="0" u="none" strike="noStrike" kern="1200" cap="none" spc="0" normalizeH="0" baseline="0" noProof="0" dirty="0">
                <a:ln>
                  <a:noFill/>
                </a:ln>
                <a:solidFill>
                  <a:srgbClr val="202122"/>
                </a:solidFill>
                <a:effectLst/>
                <a:uLnTx/>
                <a:uFillTx/>
                <a:latin typeface="Arial" panose="020B0604020202020204" pitchFamily="34" charset="0"/>
                <a:ea typeface="+mn-ea"/>
                <a:cs typeface="+mn-cs"/>
              </a:rPr>
              <a:t>) </a:t>
            </a:r>
            <a:r>
              <a:rPr kumimoji="0" lang="en-GB" sz="2800" b="0" i="0" u="none" strike="noStrike" kern="1200" cap="none" spc="0" normalizeH="0" baseline="0" noProof="0" dirty="0">
                <a:ln>
                  <a:noFill/>
                </a:ln>
                <a:solidFill>
                  <a:srgbClr val="0645AD"/>
                </a:solidFill>
                <a:effectLst/>
                <a:uLnTx/>
                <a:uFillTx/>
                <a:latin typeface="Arial" panose="020B0604020202020204" pitchFamily="34" charset="0"/>
                <a:ea typeface="+mn-ea"/>
                <a:cs typeface="+mn-cs"/>
                <a:hlinkClick r:id="rId3" tooltip="Woodworking joints"/>
              </a:rPr>
              <a:t>joint</a:t>
            </a:r>
            <a:r>
              <a:rPr kumimoji="0" lang="en-GB" sz="2800" b="0" i="0" u="none" strike="noStrike" kern="1200" cap="none" spc="0" normalizeH="0" baseline="0" noProof="0" dirty="0">
                <a:ln>
                  <a:noFill/>
                </a:ln>
                <a:solidFill>
                  <a:srgbClr val="202122"/>
                </a:solidFill>
                <a:effectLst/>
                <a:uLnTx/>
                <a:uFillTx/>
                <a:latin typeface="Arial" panose="020B0604020202020204" pitchFamily="34" charset="0"/>
                <a:ea typeface="+mn-ea"/>
                <a:cs typeface="+mn-cs"/>
              </a:rPr>
              <a:t> connects two pieces of </a:t>
            </a:r>
            <a:r>
              <a:rPr kumimoji="0" lang="en-GB" sz="2800" b="0" i="0" u="none" strike="noStrike" kern="1200" cap="none" spc="0" normalizeH="0" baseline="0" noProof="0" dirty="0">
                <a:ln>
                  <a:noFill/>
                </a:ln>
                <a:solidFill>
                  <a:srgbClr val="0645AD"/>
                </a:solidFill>
                <a:effectLst/>
                <a:uLnTx/>
                <a:uFillTx/>
                <a:latin typeface="Arial" panose="020B0604020202020204" pitchFamily="34" charset="0"/>
                <a:ea typeface="+mn-ea"/>
                <a:cs typeface="+mn-cs"/>
                <a:hlinkClick r:id="rId4" tooltip="Wood"/>
              </a:rPr>
              <a:t>wood</a:t>
            </a:r>
            <a:r>
              <a:rPr kumimoji="0" lang="en-GB" sz="2800" b="0" i="0" u="none" strike="noStrike" kern="1200" cap="none" spc="0" normalizeH="0" baseline="0" noProof="0" dirty="0">
                <a:ln>
                  <a:noFill/>
                </a:ln>
                <a:solidFill>
                  <a:srgbClr val="202122"/>
                </a:solidFill>
                <a:effectLst/>
                <a:uLnTx/>
                <a:uFillTx/>
                <a:latin typeface="Arial" panose="020B0604020202020204" pitchFamily="34" charset="0"/>
                <a:ea typeface="+mn-ea"/>
                <a:cs typeface="+mn-cs"/>
              </a:rPr>
              <a:t> or other material. </a:t>
            </a:r>
            <a:r>
              <a:rPr kumimoji="0" lang="en-GB" sz="2800" b="0" i="0" u="none" strike="noStrike" kern="1200" cap="none" spc="0" normalizeH="0" baseline="0" noProof="0" dirty="0">
                <a:ln>
                  <a:noFill/>
                </a:ln>
                <a:solidFill>
                  <a:srgbClr val="0645AD"/>
                </a:solidFill>
                <a:effectLst/>
                <a:uLnTx/>
                <a:uFillTx/>
                <a:latin typeface="Arial" panose="020B0604020202020204" pitchFamily="34" charset="0"/>
                <a:ea typeface="+mn-ea"/>
                <a:cs typeface="+mn-cs"/>
                <a:hlinkClick r:id="rId5" tooltip="Woodworking"/>
              </a:rPr>
              <a:t>Woodworkers</a:t>
            </a:r>
            <a:r>
              <a:rPr kumimoji="0" lang="en-GB" sz="2800" b="0" i="0" u="none" strike="noStrike" kern="1200" cap="none" spc="0" normalizeH="0" baseline="0" noProof="0" dirty="0">
                <a:ln>
                  <a:noFill/>
                </a:ln>
                <a:solidFill>
                  <a:srgbClr val="202122"/>
                </a:solidFill>
                <a:effectLst/>
                <a:uLnTx/>
                <a:uFillTx/>
                <a:latin typeface="Arial" panose="020B0604020202020204" pitchFamily="34" charset="0"/>
                <a:ea typeface="+mn-ea"/>
                <a:cs typeface="+mn-cs"/>
              </a:rPr>
              <a:t> around the world have used it for thousands of years to join pieces of wood, mainly when the adjoining pieces connect at right angles.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202122"/>
                </a:solidFill>
                <a:effectLst/>
                <a:uLnTx/>
                <a:uFillTx/>
                <a:latin typeface="Arial" panose="020B0604020202020204" pitchFamily="34" charset="0"/>
                <a:ea typeface="+mn-ea"/>
                <a:cs typeface="+mn-cs"/>
              </a:rPr>
              <a:t>Mortise and tenon joints are strong and stable joints that can be used in many projects. They furnish a strong outcome and connect by either gluing or locking into place. The mortise and tenon joint also gives an attractive look. One drawback to this joint is the difficulty in making it because of the precise measuring and tight cutting required. In its most basic form, a mortise and tenon joint is both simple and strong. There are many variations of this type of joint, and the basic mortise and tenon has two </a:t>
            </a:r>
            <a:r>
              <a:rPr kumimoji="0" lang="en-GB" sz="2800" b="0" i="0" u="none" strike="noStrike" kern="1200" cap="none" spc="0" normalizeH="0" baseline="0" noProof="0" dirty="0" err="1">
                <a:ln>
                  <a:noFill/>
                </a:ln>
                <a:solidFill>
                  <a:srgbClr val="202122"/>
                </a:solidFill>
                <a:effectLst/>
                <a:uLnTx/>
                <a:uFillTx/>
                <a:latin typeface="Arial" panose="020B0604020202020204" pitchFamily="34" charset="0"/>
                <a:ea typeface="+mn-ea"/>
                <a:cs typeface="+mn-cs"/>
              </a:rPr>
              <a:t>components:Not</a:t>
            </a:r>
            <a:r>
              <a:rPr kumimoji="0" lang="en-GB" sz="2800" b="0" i="0" u="none" strike="noStrike" kern="1200" cap="none" spc="0" normalizeH="0" baseline="0" noProof="0" dirty="0">
                <a:ln>
                  <a:noFill/>
                </a:ln>
                <a:solidFill>
                  <a:srgbClr val="202122"/>
                </a:solidFill>
                <a:effectLst/>
                <a:uLnTx/>
                <a:uFillTx/>
                <a:latin typeface="Arial" panose="020B0604020202020204" pitchFamily="34" charset="0"/>
                <a:ea typeface="+mn-ea"/>
                <a:cs typeface="+mn-cs"/>
              </a:rPr>
              <a:t> suitable for WMF assignment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E"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4560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04800"/>
            <a:ext cx="6515100" cy="1117600"/>
          </a:xfrm>
        </p:spPr>
        <p:txBody>
          <a:bodyPr>
            <a:normAutofit/>
          </a:bodyPr>
          <a:lstStyle/>
          <a:p>
            <a:pPr algn="ctr"/>
            <a:r>
              <a:rPr lang="en-IE" sz="2400" dirty="0">
                <a:solidFill>
                  <a:schemeClr val="tx1"/>
                </a:solidFill>
              </a:rPr>
              <a:t>Tips </a:t>
            </a:r>
          </a:p>
        </p:txBody>
      </p:sp>
      <p:sp>
        <p:nvSpPr>
          <p:cNvPr id="3" name="Content Placeholder 2"/>
          <p:cNvSpPr>
            <a:spLocks noGrp="1"/>
          </p:cNvSpPr>
          <p:nvPr>
            <p:ph idx="1"/>
          </p:nvPr>
        </p:nvSpPr>
        <p:spPr>
          <a:xfrm>
            <a:off x="342900" y="832115"/>
            <a:ext cx="6515100" cy="7772400"/>
          </a:xfrm>
        </p:spPr>
        <p:txBody>
          <a:bodyPr>
            <a:normAutofit fontScale="77500" lnSpcReduction="20000"/>
          </a:bodyPr>
          <a:lstStyle/>
          <a:p>
            <a:pPr marL="0" indent="0">
              <a:buNone/>
            </a:pPr>
            <a:br>
              <a:rPr lang="en-IE" sz="3100" dirty="0">
                <a:solidFill>
                  <a:srgbClr val="000000"/>
                </a:solidFill>
                <a:latin typeface="Verdana" panose="020B0604030504040204" pitchFamily="34" charset="0"/>
              </a:rPr>
            </a:br>
            <a:endParaRPr lang="en-IE" sz="3400" dirty="0">
              <a:solidFill>
                <a:srgbClr val="000000"/>
              </a:solidFill>
              <a:latin typeface="+mj-lt"/>
            </a:endParaRPr>
          </a:p>
          <a:p>
            <a:pPr>
              <a:buFont typeface="Arial" panose="020B0604020202020204" pitchFamily="34" charset="0"/>
              <a:buChar char="•"/>
            </a:pPr>
            <a:r>
              <a:rPr lang="en-GB" sz="3400" dirty="0">
                <a:solidFill>
                  <a:srgbClr val="000000"/>
                </a:solidFill>
                <a:latin typeface="+mj-lt"/>
              </a:rPr>
              <a:t>Use digital calendar to create to-do lists, and other forms of reminders e.g. when assignments are due.</a:t>
            </a:r>
          </a:p>
          <a:p>
            <a:pPr>
              <a:buFont typeface="Arial" panose="020B0604020202020204" pitchFamily="34" charset="0"/>
              <a:buChar char="•"/>
            </a:pPr>
            <a:r>
              <a:rPr lang="en-IE" sz="3400" dirty="0">
                <a:solidFill>
                  <a:srgbClr val="000000"/>
                </a:solidFill>
                <a:latin typeface="+mj-lt"/>
              </a:rPr>
              <a:t>Reconstruct images in different ways - try different spatial arrangements and take advantage of blank spaces on the page.</a:t>
            </a:r>
            <a:br>
              <a:rPr lang="en-IE" sz="3400" dirty="0">
                <a:solidFill>
                  <a:srgbClr val="000000"/>
                </a:solidFill>
                <a:latin typeface="+mj-lt"/>
              </a:rPr>
            </a:br>
            <a:endParaRPr lang="en-IE" sz="3400" dirty="0">
              <a:solidFill>
                <a:srgbClr val="000000"/>
              </a:solidFill>
              <a:latin typeface="+mj-lt"/>
            </a:endParaRPr>
          </a:p>
          <a:p>
            <a:pPr>
              <a:buFont typeface="Arial" panose="020B0604020202020204" pitchFamily="34" charset="0"/>
              <a:buChar char="•"/>
            </a:pPr>
            <a:r>
              <a:rPr lang="en-IE" sz="3400" dirty="0">
                <a:solidFill>
                  <a:srgbClr val="000000"/>
                </a:solidFill>
                <a:latin typeface="+mj-lt"/>
              </a:rPr>
              <a:t>Use underlining, highlighting in different colours, you can do this to PDFs. </a:t>
            </a:r>
            <a:br>
              <a:rPr lang="en-IE" sz="3400" dirty="0">
                <a:solidFill>
                  <a:srgbClr val="000000"/>
                </a:solidFill>
                <a:latin typeface="+mj-lt"/>
              </a:rPr>
            </a:br>
            <a:endParaRPr lang="en-IE" sz="3400" dirty="0">
              <a:solidFill>
                <a:srgbClr val="000000"/>
              </a:solidFill>
              <a:latin typeface="+mj-lt"/>
            </a:endParaRPr>
          </a:p>
          <a:p>
            <a:pPr>
              <a:buFont typeface="Arial" panose="020B0604020202020204" pitchFamily="34" charset="0"/>
              <a:buChar char="•"/>
            </a:pPr>
            <a:r>
              <a:rPr lang="en-IE" sz="3400" dirty="0">
                <a:solidFill>
                  <a:srgbClr val="000000"/>
                </a:solidFill>
                <a:latin typeface="+mj-lt"/>
              </a:rPr>
              <a:t>Practice turning visual cues back into words as you prepare for exams, word association. </a:t>
            </a:r>
            <a:br>
              <a:rPr lang="en-IE" sz="3400" dirty="0">
                <a:solidFill>
                  <a:srgbClr val="000000"/>
                </a:solidFill>
                <a:latin typeface="+mj-lt"/>
              </a:rPr>
            </a:br>
            <a:endParaRPr lang="en-IE" sz="3400" dirty="0">
              <a:solidFill>
                <a:srgbClr val="000000"/>
              </a:solidFill>
              <a:latin typeface="+mj-lt"/>
            </a:endParaRPr>
          </a:p>
          <a:p>
            <a:pPr>
              <a:buFont typeface="Arial" panose="020B0604020202020204" pitchFamily="34" charset="0"/>
              <a:buChar char="•"/>
            </a:pPr>
            <a:r>
              <a:rPr lang="en-IE" sz="3400" dirty="0">
                <a:solidFill>
                  <a:srgbClr val="000000"/>
                </a:solidFill>
                <a:latin typeface="+mj-lt"/>
              </a:rPr>
              <a:t>Allow sufficient time for planning and recording thoughts when doing problem-solving tasks.</a:t>
            </a:r>
            <a:br>
              <a:rPr lang="en-IE" sz="3400" dirty="0">
                <a:solidFill>
                  <a:srgbClr val="000000"/>
                </a:solidFill>
                <a:latin typeface="+mj-lt"/>
              </a:rPr>
            </a:br>
            <a:endParaRPr lang="en-IE" sz="3400" dirty="0">
              <a:solidFill>
                <a:srgbClr val="000000"/>
              </a:solidFill>
              <a:latin typeface="+mj-lt"/>
            </a:endParaRPr>
          </a:p>
          <a:p>
            <a:pPr>
              <a:buFont typeface="Arial" panose="020B0604020202020204" pitchFamily="34" charset="0"/>
              <a:buChar char="•"/>
            </a:pPr>
            <a:r>
              <a:rPr lang="en-IE" sz="3400" dirty="0">
                <a:solidFill>
                  <a:srgbClr val="000000"/>
                </a:solidFill>
                <a:latin typeface="+mj-lt"/>
              </a:rPr>
              <a:t>Use test preparation strategies that emphasize organisation of information and visual encoding and recall.</a:t>
            </a:r>
          </a:p>
        </p:txBody>
      </p:sp>
      <p:sp>
        <p:nvSpPr>
          <p:cNvPr id="4" name="Footer Placeholder 3"/>
          <p:cNvSpPr>
            <a:spLocks noGrp="1"/>
          </p:cNvSpPr>
          <p:nvPr>
            <p:ph type="ftr" sz="quarter" idx="11"/>
          </p:nvPr>
        </p:nvSpPr>
        <p:spPr/>
        <p:txBody>
          <a:bodyPr/>
          <a:lstStyle/>
          <a:p>
            <a:r>
              <a:rPr lang="en-US"/>
              <a:t>Jennifer Byrne 2023</a:t>
            </a:r>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3309700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04800"/>
            <a:ext cx="6515100" cy="1117600"/>
          </a:xfrm>
        </p:spPr>
        <p:txBody>
          <a:bodyPr>
            <a:normAutofit/>
          </a:bodyPr>
          <a:lstStyle/>
          <a:p>
            <a:pPr algn="ctr"/>
            <a:r>
              <a:rPr lang="en-IE" sz="2400" dirty="0">
                <a:solidFill>
                  <a:schemeClr val="tx1"/>
                </a:solidFill>
              </a:rPr>
              <a:t>More things you should know about</a:t>
            </a:r>
            <a:br>
              <a:rPr lang="en-IE" sz="2400" dirty="0">
                <a:solidFill>
                  <a:schemeClr val="tx1"/>
                </a:solidFill>
              </a:rPr>
            </a:br>
            <a:r>
              <a:rPr lang="en-IE" sz="2400" dirty="0">
                <a:solidFill>
                  <a:schemeClr val="tx1"/>
                </a:solidFill>
              </a:rPr>
              <a:t> Internet Researching Skills</a:t>
            </a:r>
          </a:p>
        </p:txBody>
      </p:sp>
      <p:sp>
        <p:nvSpPr>
          <p:cNvPr id="3" name="Content Placeholder 2"/>
          <p:cNvSpPr>
            <a:spLocks noGrp="1"/>
          </p:cNvSpPr>
          <p:nvPr>
            <p:ph idx="1"/>
          </p:nvPr>
        </p:nvSpPr>
        <p:spPr>
          <a:xfrm>
            <a:off x="228600" y="1828800"/>
            <a:ext cx="6515100" cy="6430434"/>
          </a:xfrm>
        </p:spPr>
        <p:txBody>
          <a:bodyPr>
            <a:normAutofit/>
          </a:bodyPr>
          <a:lstStyle/>
          <a:p>
            <a:r>
              <a:rPr lang="en-IE" sz="2400" dirty="0">
                <a:solidFill>
                  <a:schemeClr val="tx1"/>
                </a:solidFill>
              </a:rPr>
              <a:t>Properly </a:t>
            </a:r>
            <a:r>
              <a:rPr lang="en-IE" sz="2400" b="1" dirty="0">
                <a:solidFill>
                  <a:schemeClr val="tx1"/>
                </a:solidFill>
              </a:rPr>
              <a:t>citing Internet sources </a:t>
            </a:r>
            <a:r>
              <a:rPr lang="en-IE" sz="2400" dirty="0">
                <a:solidFill>
                  <a:schemeClr val="tx1"/>
                </a:solidFill>
              </a:rPr>
              <a:t>can be tricky. </a:t>
            </a:r>
          </a:p>
          <a:p>
            <a:pPr marL="0" indent="0">
              <a:buNone/>
            </a:pPr>
            <a:r>
              <a:rPr lang="en-IE" sz="2400" dirty="0">
                <a:solidFill>
                  <a:schemeClr val="tx1"/>
                </a:solidFill>
              </a:rPr>
              <a:t>   Owl Purdue Writing Lab is a great     </a:t>
            </a:r>
          </a:p>
          <a:p>
            <a:pPr marL="0" indent="0">
              <a:buNone/>
            </a:pPr>
            <a:r>
              <a:rPr lang="en-IE" sz="2400" dirty="0">
                <a:solidFill>
                  <a:schemeClr val="tx1"/>
                </a:solidFill>
              </a:rPr>
              <a:t>   resource to help you with your</a:t>
            </a:r>
          </a:p>
          <a:p>
            <a:pPr marL="0" indent="0">
              <a:buNone/>
            </a:pPr>
            <a:r>
              <a:rPr lang="en-IE" sz="2400" dirty="0">
                <a:solidFill>
                  <a:schemeClr val="tx1"/>
                </a:solidFill>
              </a:rPr>
              <a:t>   academic writing and researching   </a:t>
            </a:r>
          </a:p>
          <a:p>
            <a:pPr marL="0" indent="0">
              <a:buNone/>
            </a:pPr>
            <a:r>
              <a:rPr lang="en-IE" sz="2000" dirty="0">
                <a:solidFill>
                  <a:srgbClr val="0070C0"/>
                </a:solidFill>
                <a:hlinkClick r:id="rId2">
                  <a:extLst>
                    <a:ext uri="{A12FA001-AC4F-418D-AE19-62706E023703}">
                      <ahyp:hlinkClr xmlns:ahyp="http://schemas.microsoft.com/office/drawing/2018/hyperlinkcolor" val="tx"/>
                    </a:ext>
                  </a:extLst>
                </a:hlinkClick>
              </a:rPr>
              <a:t>	https://owl.purdue.edu/owl/purdue_owl.html</a:t>
            </a:r>
            <a:endParaRPr lang="en-IE" sz="2000" dirty="0">
              <a:solidFill>
                <a:srgbClr val="0070C0"/>
              </a:solidFill>
            </a:endParaRPr>
          </a:p>
          <a:p>
            <a:pPr marL="0" indent="0">
              <a:buNone/>
            </a:pPr>
            <a:endParaRPr lang="en-IE" sz="2000" dirty="0">
              <a:solidFill>
                <a:srgbClr val="0070C0"/>
              </a:solidFill>
            </a:endParaRPr>
          </a:p>
          <a:p>
            <a:endParaRPr lang="en-IE" sz="2400" dirty="0"/>
          </a:p>
          <a:p>
            <a:r>
              <a:rPr lang="en-IE" sz="2400" dirty="0"/>
              <a:t>Any Questions?????</a:t>
            </a:r>
          </a:p>
        </p:txBody>
      </p:sp>
      <p:sp>
        <p:nvSpPr>
          <p:cNvPr id="4" name="Footer Placeholder 3"/>
          <p:cNvSpPr>
            <a:spLocks noGrp="1"/>
          </p:cNvSpPr>
          <p:nvPr>
            <p:ph type="ftr" sz="quarter" idx="11"/>
          </p:nvPr>
        </p:nvSpPr>
        <p:spPr/>
        <p:txBody>
          <a:bodyPr/>
          <a:lstStyle/>
          <a:p>
            <a:r>
              <a:rPr lang="en-US"/>
              <a:t>Jennifer Byrne 2023</a:t>
            </a:r>
          </a:p>
        </p:txBody>
      </p:sp>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315</TotalTime>
  <Words>604</Words>
  <Application>Microsoft Office PowerPoint</Application>
  <PresentationFormat>On-screen Show (4:3)</PresentationFormat>
  <Paragraphs>79</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Franklin Gothic Book</vt:lpstr>
      <vt:lpstr>Verdana</vt:lpstr>
      <vt:lpstr>Wingdings 2</vt:lpstr>
      <vt:lpstr>Crop</vt:lpstr>
      <vt:lpstr>Researching online and Referencing </vt:lpstr>
      <vt:lpstr>researching online  Where to go ………….. </vt:lpstr>
      <vt:lpstr>Things you should know about  Internet Researching Skills</vt:lpstr>
      <vt:lpstr>Be Smart About Your Learning methods </vt:lpstr>
      <vt:lpstr>Wikipedia </vt:lpstr>
      <vt:lpstr>Wikipedia </vt:lpstr>
      <vt:lpstr>Wikipedia </vt:lpstr>
      <vt:lpstr>Tips </vt:lpstr>
      <vt:lpstr>More things you should know about  Internet Researching Skills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Researching and presenting a report</dc:title>
  <dc:creator>Owner</dc:creator>
  <cp:lastModifiedBy>Jennifer Byrne</cp:lastModifiedBy>
  <cp:revision>36</cp:revision>
  <dcterms:created xsi:type="dcterms:W3CDTF">2006-08-16T00:00:00Z</dcterms:created>
  <dcterms:modified xsi:type="dcterms:W3CDTF">2023-01-12T12:31:12Z</dcterms:modified>
  <cp:contentStatus/>
</cp:coreProperties>
</file>