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5"/>
  </p:notesMasterIdLst>
  <p:handoutMasterIdLst>
    <p:handoutMasterId r:id="rId6"/>
  </p:handoutMasterIdLst>
  <p:sldIdLst>
    <p:sldId id="290" r:id="rId2"/>
    <p:sldId id="274" r:id="rId3"/>
    <p:sldId id="273" r:id="rId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2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10/21/2022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21/10/2022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Introduction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6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IE" sz="2400" dirty="0"/>
              <a:t>Topics covered this week </a:t>
            </a:r>
          </a:p>
          <a:p>
            <a:r>
              <a:rPr lang="en-IE" sz="2400" dirty="0"/>
              <a:t>Percentages</a:t>
            </a:r>
          </a:p>
          <a:p>
            <a:r>
              <a:rPr lang="en-IE" sz="2400" dirty="0"/>
              <a:t>Percentage Differences</a:t>
            </a:r>
          </a:p>
          <a:p>
            <a:r>
              <a:rPr lang="en-IE" sz="2400" dirty="0"/>
              <a:t>Costings</a:t>
            </a:r>
          </a:p>
          <a:p>
            <a:r>
              <a:rPr lang="en-IE" sz="2400" dirty="0"/>
              <a:t>Method: </a:t>
            </a:r>
          </a:p>
          <a:p>
            <a:r>
              <a:rPr lang="en-IE" sz="2400" dirty="0"/>
              <a:t>PowerPoint Demonstrations</a:t>
            </a:r>
          </a:p>
          <a:p>
            <a:r>
              <a:rPr lang="en-IE" sz="2400" dirty="0"/>
              <a:t>Worksheets </a:t>
            </a:r>
          </a:p>
          <a:p>
            <a:r>
              <a:rPr lang="en-IE" sz="2400" dirty="0"/>
              <a:t>Discussion of answers </a:t>
            </a:r>
          </a:p>
          <a:p>
            <a:r>
              <a:rPr lang="en-IE" sz="2400" dirty="0"/>
              <a:t>Answers for worksheets will also be provided so Learners are expected to practice methods outside of class to prepare for assessment in week 10.  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Wood Manufacturing and Finishing   </a:t>
            </a:r>
          </a:p>
        </p:txBody>
      </p:sp>
    </p:spTree>
    <p:extLst>
      <p:ext uri="{BB962C8B-B14F-4D97-AF65-F5344CB8AC3E}">
        <p14:creationId xmlns:p14="http://schemas.microsoft.com/office/powerpoint/2010/main" val="256743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B66C-CDDA-44B7-95B9-383EAE955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r>
              <a:rPr lang="en-IE" sz="4500" dirty="0"/>
              <a:t>Content On Website: Percentages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77778-0849-42E2-A906-2596BE164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18184"/>
            <a:ext cx="8229600" cy="4839816"/>
          </a:xfrm>
        </p:spPr>
        <p:txBody>
          <a:bodyPr/>
          <a:lstStyle/>
          <a:p>
            <a:r>
              <a:rPr lang="en-GB" sz="2400" dirty="0"/>
              <a:t>PowerPoint on Percentage</a:t>
            </a:r>
          </a:p>
          <a:p>
            <a:r>
              <a:rPr lang="en-GB" sz="2400" dirty="0"/>
              <a:t>PowerPoint on Percentage Differences </a:t>
            </a:r>
          </a:p>
          <a:p>
            <a:r>
              <a:rPr lang="en-GB" sz="2400" dirty="0"/>
              <a:t>PowerPoint on Costings		                       </a:t>
            </a:r>
          </a:p>
          <a:p>
            <a:r>
              <a:rPr lang="en-GB" sz="2400" dirty="0"/>
              <a:t>Percentage 1 &amp; 2 Worksheets</a:t>
            </a:r>
          </a:p>
          <a:p>
            <a:r>
              <a:rPr lang="en-GB" sz="2400" dirty="0"/>
              <a:t>Costings 3 Worksheets</a:t>
            </a:r>
          </a:p>
          <a:p>
            <a:r>
              <a:rPr lang="en-GB" sz="2400" dirty="0"/>
              <a:t>Maths Questions Revision </a:t>
            </a:r>
          </a:p>
          <a:p>
            <a:r>
              <a:rPr lang="en-GB" sz="2400" dirty="0"/>
              <a:t>All worksheets have answers included or answers are demonstrated in the PowerPoints. </a:t>
            </a:r>
          </a:p>
          <a:p>
            <a:pPr marL="0" indent="0">
              <a:buNone/>
            </a:pPr>
            <a:endParaRPr lang="en-IE" sz="2400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83D61-950A-45F2-83DA-7AC8CC78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92632-93A7-463C-A24B-93D3B2E0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52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746</TotalTime>
  <Words>110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Wingdings 2</vt:lpstr>
      <vt:lpstr>Flow</vt:lpstr>
      <vt:lpstr>Wood Manufacturing &amp; Finishing Introduction  </vt:lpstr>
      <vt:lpstr>PowerPoint Presentation</vt:lpstr>
      <vt:lpstr>Content On Website: Percentages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94</cp:revision>
  <cp:lastPrinted>2020-09-29T10:33:36Z</cp:lastPrinted>
  <dcterms:created xsi:type="dcterms:W3CDTF">2007-01-25T21:43:12Z</dcterms:created>
  <dcterms:modified xsi:type="dcterms:W3CDTF">2022-10-21T09:49:57Z</dcterms:modified>
  <cp:contentStatus/>
</cp:coreProperties>
</file>