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56" r:id="rId2"/>
    <p:sldId id="272" r:id="rId3"/>
    <p:sldId id="274" r:id="rId4"/>
    <p:sldId id="273" r:id="rId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7" autoAdjust="0"/>
    <p:restoredTop sz="94660"/>
  </p:normalViewPr>
  <p:slideViewPr>
    <p:cSldViewPr>
      <p:cViewPr varScale="1">
        <p:scale>
          <a:sx n="93" d="100"/>
          <a:sy n="93" d="100"/>
        </p:scale>
        <p:origin x="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21/10/2022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A043-3353-4E8E-BF89-D299D57BD190}" type="datetime1">
              <a:rPr lang="en-US" smtClean="0"/>
              <a:t>10/21/2022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D21AA-70D5-4A3D-A57D-396A4E45F37F}" type="datetime1">
              <a:rPr lang="en-US" smtClean="0"/>
              <a:t>10/21/2022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782D5-46EB-44BF-A09C-7DFF0E43019E}" type="datetime1">
              <a:rPr lang="en-US" smtClean="0"/>
              <a:t>10/21/2022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44583-8982-4B24-8672-2A90734C1C75}" type="datetime1">
              <a:rPr lang="en-US" smtClean="0"/>
              <a:t>10/21/2022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67C0C-FE45-4E2E-BF6D-979F0AEF8EB1}" type="datetime1">
              <a:rPr lang="en-US" smtClean="0"/>
              <a:t>10/21/2022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E6E3D-0A21-466B-A6D1-64CC62C64CA6}" type="datetime1">
              <a:rPr lang="en-US" smtClean="0"/>
              <a:t>10/21/2022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93AFB-BE54-41DE-AB49-03A08DCAEF01}" type="datetime1">
              <a:rPr lang="en-US" smtClean="0"/>
              <a:t>10/21/2022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B067D-CC84-40CE-AA7A-10EC3B454038}" type="datetime1">
              <a:rPr lang="en-US" smtClean="0"/>
              <a:t>10/21/2022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90FE9-9458-44E3-B327-04A00AED9255}" type="datetime1">
              <a:rPr lang="en-US" smtClean="0"/>
              <a:t>10/21/2022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D1748-C561-41C0-9078-53F5F3CB9F75}" type="datetime1">
              <a:rPr lang="en-US" smtClean="0"/>
              <a:t>10/21/2022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7506A-56D1-4DA3-8987-D90801B03039}" type="datetime1">
              <a:rPr lang="en-US" smtClean="0"/>
              <a:t>10/21/2022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9485E87-1EDE-4883-BCBB-734E3A9B4B46}" type="datetime1">
              <a:rPr lang="en-US" smtClean="0"/>
              <a:t>10/21/2022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Introduction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in Modules.</a:t>
            </a:r>
          </a:p>
          <a:p>
            <a:r>
              <a:rPr lang="en-GB" sz="2400" dirty="0"/>
              <a:t>Costings &amp; Percentage waste</a:t>
            </a:r>
          </a:p>
          <a:p>
            <a:r>
              <a:rPr lang="en-GB" sz="2400" dirty="0"/>
              <a:t>Simple Interest &amp; Compound Interest</a:t>
            </a:r>
          </a:p>
          <a:p>
            <a:r>
              <a:rPr lang="en-GB" sz="2400"/>
              <a:t>Depreciation </a:t>
            </a:r>
            <a:endParaRPr lang="en-GB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Percentage Waste</a:t>
            </a:r>
          </a:p>
          <a:p>
            <a:r>
              <a:rPr lang="en-IE" sz="2400" dirty="0"/>
              <a:t>Percentage of Quantities </a:t>
            </a:r>
          </a:p>
          <a:p>
            <a:r>
              <a:rPr lang="en-IE" sz="2400" dirty="0"/>
              <a:t>Simple Interest &amp; Compound Interest</a:t>
            </a:r>
          </a:p>
          <a:p>
            <a:r>
              <a:rPr lang="en-IE" sz="2400" dirty="0"/>
              <a:t>Depreciation 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in week 10.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 Week</a:t>
            </a:r>
          </a:p>
        </p:txBody>
      </p:sp>
    </p:spTree>
    <p:extLst>
      <p:ext uri="{BB962C8B-B14F-4D97-AF65-F5344CB8AC3E}">
        <p14:creationId xmlns:p14="http://schemas.microsoft.com/office/powerpoint/2010/main" val="256743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dirty="0"/>
              <a:t>Content On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GB" sz="2400" dirty="0"/>
              <a:t>PowerPoint on </a:t>
            </a:r>
            <a:r>
              <a:rPr lang="en-IE" sz="2400" dirty="0"/>
              <a:t>Percentage Waste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Percentage of Quantities 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Simple Interest &amp; Compound Interest</a:t>
            </a:r>
            <a:r>
              <a:rPr lang="en-GB" sz="2400" dirty="0"/>
              <a:t> </a:t>
            </a:r>
          </a:p>
          <a:p>
            <a:r>
              <a:rPr lang="en-IE" sz="2400" dirty="0"/>
              <a:t>Percentage Waste </a:t>
            </a:r>
            <a:r>
              <a:rPr lang="en-GB" sz="2400" dirty="0"/>
              <a:t>Worksheets</a:t>
            </a:r>
          </a:p>
          <a:p>
            <a:r>
              <a:rPr lang="en-IE" sz="2400" dirty="0"/>
              <a:t>Percentage of Quantities </a:t>
            </a:r>
            <a:r>
              <a:rPr lang="en-GB" sz="2400" dirty="0"/>
              <a:t>Worksheets</a:t>
            </a:r>
          </a:p>
          <a:p>
            <a:r>
              <a:rPr lang="en-IE" sz="2400" dirty="0"/>
              <a:t>Simple Interest &amp; Compound Interest</a:t>
            </a:r>
            <a:r>
              <a:rPr lang="en-GB" sz="2400" dirty="0"/>
              <a:t> Work sheets </a:t>
            </a:r>
          </a:p>
          <a:p>
            <a:r>
              <a:rPr lang="en-GB" sz="2400" dirty="0"/>
              <a:t>All worksheets have answers included or answers are demonstrated in the PowerPoints.</a:t>
            </a:r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643</TotalTime>
  <Words>145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Times New Roman</vt:lpstr>
      <vt:lpstr>Wingdings 2</vt:lpstr>
      <vt:lpstr>Flow</vt:lpstr>
      <vt:lpstr>Wood Manufacturing &amp; Finishing Introduction  </vt:lpstr>
      <vt:lpstr>PowerPoint Presentation</vt:lpstr>
      <vt:lpstr>PowerPoint Presentation</vt:lpstr>
      <vt:lpstr>Content On Website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89</cp:revision>
  <cp:lastPrinted>2020-09-29T10:33:36Z</cp:lastPrinted>
  <dcterms:created xsi:type="dcterms:W3CDTF">2007-01-25T21:43:12Z</dcterms:created>
  <dcterms:modified xsi:type="dcterms:W3CDTF">2022-10-21T12:00:08Z</dcterms:modified>
  <cp:contentStatus/>
</cp:coreProperties>
</file>