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8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D65E1-DB76-46E0-BBA7-FE5F9718A354}" type="datetimeFigureOut">
              <a:rPr lang="en-IE" smtClean="0"/>
              <a:pPr/>
              <a:t>29/09/2016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7C5A-EF76-4020-9FCC-6CAAEE0F2A11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6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C93C6-6D26-4388-B0FC-DE33AB7161F7}" type="datetime1">
              <a:rPr lang="en-US" smtClean="0"/>
              <a:t>9/29/2016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88DAE2-7469-4A05-A9F2-C9AD7B9E167C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AAC61A-CE8E-402E-B559-A054290C7558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9EB22-E696-4DF0-B57E-AD8337C3F501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3485DD-6E3D-4423-AC41-3267F4DE26F2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AA7FE-56A2-45BF-9983-F20D22C5DA56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5EE90E-C95A-4A93-A00F-3A12911BC0F0}" type="datetime1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E349E8-5B64-46E6-8E10-573569180621}" type="datetime1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F27C-6DB7-4052-B482-31CA23CA95D2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4B54D-7A38-406E-BB09-185B7F9E3731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185E5-2B92-4DF3-9993-1D34CE7CF95E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81BD05A-A5F8-4687-A68A-D3F753033034}" type="datetime1">
              <a:rPr lang="en-US" smtClean="0"/>
              <a:t>9/29/2016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Drawer Construction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Wooden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Traditional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5623560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Dovetails are one of the strongest joints because of all of the surfaces that can be glued. </a:t>
            </a:r>
          </a:p>
          <a:p>
            <a:r>
              <a:rPr lang="en-IE" sz="2400" dirty="0" smtClean="0"/>
              <a:t>Dovetails are also very pleasing to look at.</a:t>
            </a:r>
          </a:p>
          <a:p>
            <a:r>
              <a:rPr lang="en-IE" sz="2400" dirty="0" smtClean="0"/>
              <a:t>They can be a feature of the item of furniture. </a:t>
            </a:r>
          </a:p>
          <a:p>
            <a:r>
              <a:rPr lang="en-IE" sz="2400" dirty="0" smtClean="0"/>
              <a:t>Dovetails slope at 1:6 or 1: 8</a:t>
            </a:r>
          </a:p>
          <a:p>
            <a:r>
              <a:rPr lang="en-IE" sz="2400" dirty="0" smtClean="0"/>
              <a:t>Front drawer dovetails 1:8 back 1:6</a:t>
            </a:r>
          </a:p>
          <a:p>
            <a:r>
              <a:rPr lang="en-IE" sz="2400" dirty="0" smtClean="0"/>
              <a:t>For lap dovetails the socket is aprox ¾ of the front thickness</a:t>
            </a:r>
          </a:p>
          <a:p>
            <a:r>
              <a:rPr lang="en-IE" sz="2400" dirty="0" smtClean="0"/>
              <a:t>For appearance the tails are usually equal in width. </a:t>
            </a:r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816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810000"/>
            <a:ext cx="5623560" cy="4953000"/>
          </a:xfrm>
        </p:spPr>
        <p:txBody>
          <a:bodyPr>
            <a:normAutofit fontScale="92500"/>
          </a:bodyPr>
          <a:lstStyle/>
          <a:p>
            <a:r>
              <a:rPr lang="en-IE" sz="2400" dirty="0" smtClean="0"/>
              <a:t>Lapped dovetails are used on the front of drawer, no end grain showing on the front.</a:t>
            </a:r>
          </a:p>
          <a:p>
            <a:r>
              <a:rPr lang="en-IE" sz="2400" dirty="0" smtClean="0"/>
              <a:t>Through dovetails are used on the back, end grain showing on both sides. </a:t>
            </a:r>
          </a:p>
          <a:p>
            <a:r>
              <a:rPr lang="en-IE" sz="2400" dirty="0" smtClean="0"/>
              <a:t>This view is from the outside notice drawer bottom is dotted </a:t>
            </a:r>
            <a:r>
              <a:rPr lang="en-IE" sz="2400" dirty="0" err="1" smtClean="0"/>
              <a:t>ie</a:t>
            </a:r>
            <a:r>
              <a:rPr lang="en-IE" sz="2400" dirty="0" smtClean="0"/>
              <a:t>. Hidden detail</a:t>
            </a:r>
          </a:p>
          <a:p>
            <a:r>
              <a:rPr lang="en-IE" sz="2400" dirty="0" smtClean="0"/>
              <a:t>Drawer bottom should always be grooved inside the socket so that it does not show on the outside.</a:t>
            </a:r>
          </a:p>
          <a:p>
            <a:r>
              <a:rPr lang="en-IE" sz="2400" dirty="0" smtClean="0"/>
              <a:t>Drawer back is usually lower than sides.</a:t>
            </a:r>
            <a:endParaRPr lang="en-IE" sz="2400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 l="8516" t="52328" r="59535" b="10640"/>
          <a:stretch>
            <a:fillRect/>
          </a:stretch>
        </p:blipFill>
        <p:spPr bwMode="auto">
          <a:xfrm rot="5400000">
            <a:off x="1219200" y="12954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3" cstate="print"/>
          <a:srcRect l="9646" t="29934" r="58923" b="35698"/>
          <a:stretch>
            <a:fillRect/>
          </a:stretch>
        </p:blipFill>
        <p:spPr bwMode="auto">
          <a:xfrm rot="5400000">
            <a:off x="3771900" y="1333500"/>
            <a:ext cx="2286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Drawing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706" y="6172200"/>
            <a:ext cx="5623560" cy="21590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Carcase is rebated to accommodate the bottom 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31832"/>
            <a:ext cx="2209800" cy="39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581150"/>
            <a:ext cx="1934759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95400" y="5181600"/>
            <a:ext cx="22863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All hidden detail </a:t>
            </a:r>
          </a:p>
          <a:p>
            <a:r>
              <a:rPr lang="en-IE" sz="2400" dirty="0" smtClean="0"/>
              <a:t>is dotted</a:t>
            </a:r>
            <a:endParaRPr lang="en-IE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51816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Section through Trinket Box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7768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Types of Drawer Fronts</a:t>
            </a:r>
            <a:endParaRPr lang="en-IE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4114800"/>
            <a:ext cx="2047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Moulded Front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86200" y="41148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Cock Beaded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1"/>
            <a:ext cx="1981200" cy="272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141491"/>
            <a:ext cx="2162116" cy="2897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572000"/>
            <a:ext cx="1981200" cy="316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295400" y="7767935"/>
            <a:ext cx="2125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Louvered Front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648200"/>
            <a:ext cx="224952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666066" y="7772400"/>
            <a:ext cx="3099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Moulded &amp; Overlapped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447800"/>
            <a:ext cx="2362200" cy="357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5633466" cy="1447800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076706" y="5410200"/>
            <a:ext cx="5623560" cy="29210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Drawer Runner: This supports the drawer sides.</a:t>
            </a:r>
          </a:p>
          <a:p>
            <a:r>
              <a:rPr lang="en-IE" sz="2400" dirty="0" smtClean="0"/>
              <a:t>Drawer Kicker: This prevents the drawer from tipping downwards when opened.</a:t>
            </a:r>
          </a:p>
          <a:p>
            <a:r>
              <a:rPr lang="en-IE" sz="2400" dirty="0" smtClean="0"/>
              <a:t>Drawer Guide: This guides the drawer in straight between the frame.</a:t>
            </a:r>
            <a:endParaRPr lang="en-IE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1600200"/>
            <a:ext cx="2123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 Kicker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5814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</a:t>
            </a:r>
          </a:p>
          <a:p>
            <a:r>
              <a:rPr lang="en-IE" sz="2400" dirty="0" smtClean="0"/>
              <a:t>Guide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53000" y="3124200"/>
            <a:ext cx="1142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9600" y="4495800"/>
            <a:ext cx="2144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 Runner</a:t>
            </a: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4267200" y="19812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572000" y="35814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267200" y="48768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981200" y="4267200"/>
            <a:ext cx="12954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uiExpand="1" build="p"/>
      <p:bldP spid="9" grpId="0"/>
      <p:bldP spid="10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286000"/>
            <a:ext cx="3396472" cy="579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9292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76962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Grooved slip glued </a:t>
            </a:r>
          </a:p>
          <a:p>
            <a:r>
              <a:rPr lang="en-IE" sz="2400" dirty="0" smtClean="0"/>
              <a:t>to drawer side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0" y="1371600"/>
            <a:ext cx="34365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 side grooved </a:t>
            </a:r>
          </a:p>
          <a:p>
            <a:r>
              <a:rPr lang="en-IE" sz="2400" dirty="0" smtClean="0"/>
              <a:t>to accommodate runner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0" y="2667000"/>
            <a:ext cx="190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/>
              <a:t>Drawer Runner</a:t>
            </a:r>
          </a:p>
          <a:p>
            <a:r>
              <a:rPr lang="en-IE" sz="2400" dirty="0" smtClean="0"/>
              <a:t>Glued &amp; screwed to carcase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505200" y="2133600"/>
            <a:ext cx="838200" cy="25146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114800" y="6477000"/>
            <a:ext cx="0" cy="12954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981200" y="4267200"/>
            <a:ext cx="762000" cy="5334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105400" y="4495800"/>
            <a:ext cx="1142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Drawer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4343400" y="4876800"/>
            <a:ext cx="1143000" cy="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5" grpId="0"/>
      <p:bldP spid="16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7768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Drawer Terms</a:t>
            </a:r>
            <a:endParaRPr lang="en-IE" sz="3200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762000" y="1219200"/>
            <a:ext cx="5623560" cy="19812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For wider drawers a Muntin is used.</a:t>
            </a:r>
          </a:p>
          <a:p>
            <a:r>
              <a:rPr lang="en-IE" sz="2400" dirty="0" smtClean="0"/>
              <a:t>It is grooved on both sides to take the drawer bottom.</a:t>
            </a:r>
            <a:endParaRPr lang="en-IE" sz="24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 l="3860" b="4762"/>
          <a:stretch>
            <a:fillRect/>
          </a:stretch>
        </p:blipFill>
        <p:spPr bwMode="auto">
          <a:xfrm>
            <a:off x="990600" y="2590800"/>
            <a:ext cx="5410199" cy="14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495800"/>
            <a:ext cx="566125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143000" y="7924800"/>
            <a:ext cx="5150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View from top looking down on drawer</a:t>
            </a:r>
            <a:endParaRPr lang="en-IE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219200" y="4114800"/>
            <a:ext cx="518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 smtClean="0"/>
              <a:t>Section through drawer showing muntin</a:t>
            </a:r>
            <a:endParaRPr lang="en-IE" sz="2400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886200" y="3810000"/>
            <a:ext cx="2057400" cy="3810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build="p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103</TotalTime>
  <Words>310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Drawer Construction</vt:lpstr>
      <vt:lpstr>Traditional dovetails</vt:lpstr>
      <vt:lpstr>Drawer</vt:lpstr>
      <vt:lpstr>Drawing Dovetails</vt:lpstr>
      <vt:lpstr>Types of Drawer Fronts</vt:lpstr>
      <vt:lpstr>Drawer Terms</vt:lpstr>
      <vt:lpstr>Drawer Terms</vt:lpstr>
      <vt:lpstr>Drawer Terms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Drawer Construction</dc:title>
  <dc:creator>Owner</dc:creator>
  <cp:lastModifiedBy>jennifer.byrne@dit.ie</cp:lastModifiedBy>
  <cp:revision>17</cp:revision>
  <dcterms:created xsi:type="dcterms:W3CDTF">2006-08-16T00:00:00Z</dcterms:created>
  <dcterms:modified xsi:type="dcterms:W3CDTF">2016-09-29T12:26:53Z</dcterms:modified>
</cp:coreProperties>
</file>