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0" r:id="rId3"/>
    <p:sldId id="261" r:id="rId4"/>
    <p:sldId id="264" r:id="rId5"/>
    <p:sldId id="259" r:id="rId6"/>
    <p:sldId id="262" r:id="rId7"/>
    <p:sldId id="263" r:id="rId8"/>
  </p:sldIdLst>
  <p:sldSz cx="16256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5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60" y="42"/>
      </p:cViewPr>
      <p:guideLst>
        <p:guide orient="horz" pos="2880"/>
        <p:guide pos="5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F5B2D1-9C71-4C6E-89A4-B933233F1C5F}" type="datetimeFigureOut">
              <a:rPr lang="en-IE" smtClean="0"/>
              <a:pPr/>
              <a:t>30/10/2023</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1E860-4859-4B16-B7BB-7007F3952ABD}" type="slidenum">
              <a:rPr lang="en-IE" smtClean="0"/>
              <a:pPr/>
              <a:t>‹#›</a:t>
            </a:fld>
            <a:endParaRPr lang="en-IE"/>
          </a:p>
        </p:txBody>
      </p:sp>
    </p:spTree>
    <p:extLst>
      <p:ext uri="{BB962C8B-B14F-4D97-AF65-F5344CB8AC3E}">
        <p14:creationId xmlns:p14="http://schemas.microsoft.com/office/powerpoint/2010/main" val="1883570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2546773" y="479864"/>
            <a:ext cx="13167360" cy="1962912"/>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2546773" y="2466752"/>
            <a:ext cx="13167360" cy="2336800"/>
          </a:xfrm>
        </p:spPr>
        <p:txBody>
          <a:bodyPr tIns="0"/>
          <a:lstStyle>
            <a:lvl1pPr marL="65025" indent="0" algn="l">
              <a:buNone/>
              <a:defRPr sz="6163">
                <a:solidFill>
                  <a:schemeClr val="tx2">
                    <a:shade val="30000"/>
                    <a:satMod val="150000"/>
                  </a:schemeClr>
                </a:solidFill>
              </a:defRPr>
            </a:lvl1pPr>
            <a:lvl2pPr marL="1083747" indent="0" algn="ctr">
              <a:buNone/>
            </a:lvl2pPr>
            <a:lvl3pPr marL="2167494" indent="0" algn="ctr">
              <a:buNone/>
            </a:lvl3pPr>
            <a:lvl4pPr marL="3251241" indent="0" algn="ctr">
              <a:buNone/>
            </a:lvl4pPr>
            <a:lvl5pPr marL="4334988" indent="0" algn="ctr">
              <a:buNone/>
            </a:lvl5pPr>
            <a:lvl6pPr marL="5418734" indent="0" algn="ctr">
              <a:buNone/>
            </a:lvl6pPr>
            <a:lvl7pPr marL="6502481" indent="0" algn="ctr">
              <a:buNone/>
            </a:lvl7pPr>
            <a:lvl8pPr marL="7586228" indent="0" algn="ctr">
              <a:buNone/>
            </a:lvl8pPr>
            <a:lvl9pPr marL="8669975"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59463CB4-F11F-46F0-BC11-91F9228BF853}" type="datetime1">
              <a:rPr lang="en-US" smtClean="0"/>
              <a:t>10/30/2023</a:t>
            </a:fld>
            <a:endParaRPr lang="en-US"/>
          </a:p>
        </p:txBody>
      </p:sp>
      <p:sp>
        <p:nvSpPr>
          <p:cNvPr id="20" name="Footer Placeholder 19"/>
          <p:cNvSpPr>
            <a:spLocks noGrp="1"/>
          </p:cNvSpPr>
          <p:nvPr>
            <p:ph type="ftr" sz="quarter" idx="11"/>
          </p:nvPr>
        </p:nvSpPr>
        <p:spPr/>
        <p:txBody>
          <a:bodyPr/>
          <a:lstStyle/>
          <a:p>
            <a:r>
              <a:rPr lang="en-US"/>
              <a:t>Jennifer Byrne 2023</a:t>
            </a:r>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1638104" y="1885069"/>
            <a:ext cx="373888"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4267"/>
          </a:p>
        </p:txBody>
      </p:sp>
      <p:sp>
        <p:nvSpPr>
          <p:cNvPr id="9" name="Oval 8"/>
          <p:cNvSpPr/>
          <p:nvPr/>
        </p:nvSpPr>
        <p:spPr>
          <a:xfrm>
            <a:off x="2057202" y="1793355"/>
            <a:ext cx="113792"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4267"/>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A542D1C-133C-458E-8346-DEFA30CF6AE6}" type="datetime1">
              <a:rPr lang="en-US" smtClean="0"/>
              <a:t>10/30/2023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92000" y="366187"/>
            <a:ext cx="32512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2032000" y="366189"/>
            <a:ext cx="9889067"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37745F5-921A-4C97-AF05-4223707EB160}" type="datetime1">
              <a:rPr lang="en-US" smtClean="0"/>
              <a:t>10/30/2023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500">
                <a:latin typeface="Calibri" panose="020F0502020204030204" pitchFamily="34" charset="0"/>
                <a:cs typeface="Calibri" panose="020F0502020204030204" pitchFamily="34" charset="0"/>
              </a:defRPr>
            </a:lvl1pPr>
          </a:lstStyle>
          <a:p>
            <a:r>
              <a:rPr kumimoji="0" lang="en-US" dirty="0"/>
              <a:t>Click to edit Master title style</a:t>
            </a:r>
          </a:p>
        </p:txBody>
      </p:sp>
      <p:sp>
        <p:nvSpPr>
          <p:cNvPr id="3" name="Content Placeholder 2"/>
          <p:cNvSpPr>
            <a:spLocks noGrp="1"/>
          </p:cNvSpPr>
          <p:nvPr>
            <p:ph idx="1"/>
          </p:nvPr>
        </p:nvSpPr>
        <p:spPr/>
        <p:txBody>
          <a:bodyPr/>
          <a:lstStyle>
            <a:lvl1pPr>
              <a:defRPr sz="2800">
                <a:latin typeface="Calibri" panose="020F0502020204030204" pitchFamily="34" charset="0"/>
                <a:cs typeface="Calibri" panose="020F0502020204030204" pitchFamily="34" charset="0"/>
              </a:defRPr>
            </a:lvl1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9611DDD1-8631-4158-B2AA-CDE1189D0AD1}" type="datetime1">
              <a:rPr lang="en-US" smtClean="0"/>
              <a:t>10/30/2023</a:t>
            </a:fld>
            <a:endParaRPr lang="en-US"/>
          </a:p>
        </p:txBody>
      </p:sp>
      <p:sp>
        <p:nvSpPr>
          <p:cNvPr id="5" name="Footer Placeholder 4"/>
          <p:cNvSpPr>
            <a:spLocks noGrp="1"/>
          </p:cNvSpPr>
          <p:nvPr>
            <p:ph type="ftr" sz="quarter" idx="11"/>
          </p:nvPr>
        </p:nvSpPr>
        <p:spPr/>
        <p:txBody>
          <a:bodyPr/>
          <a:lstStyle/>
          <a:p>
            <a:r>
              <a:rPr lang="en-US"/>
              <a:t>Jennifer Byrne 2023</a:t>
            </a:r>
            <a:endParaRPr lang="en-US" dirty="0"/>
          </a:p>
        </p:txBody>
      </p:sp>
      <p:sp>
        <p:nvSpPr>
          <p:cNvPr id="6" name="Slide Number Placeholder 5"/>
          <p:cNvSpPr>
            <a:spLocks noGrp="1"/>
          </p:cNvSpPr>
          <p:nvPr>
            <p:ph type="sldNum" sz="quarter" idx="12"/>
          </p:nvPr>
        </p:nvSpPr>
        <p:spPr/>
        <p:txBody>
          <a:bodyPr/>
          <a:lstStyle>
            <a:lvl1pPr>
              <a:defRPr/>
            </a:lvl1pPr>
          </a:lstStyle>
          <a:p>
            <a:r>
              <a:rPr lang="en-US" dirty="0"/>
              <a:t>1</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4058472" y="-72"/>
            <a:ext cx="121920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2" name="Title 1"/>
          <p:cNvSpPr>
            <a:spLocks noGrp="1"/>
          </p:cNvSpPr>
          <p:nvPr>
            <p:ph type="title"/>
          </p:nvPr>
        </p:nvSpPr>
        <p:spPr>
          <a:xfrm>
            <a:off x="4583808" y="3467100"/>
            <a:ext cx="11379200" cy="3048000"/>
          </a:xfrm>
        </p:spPr>
        <p:txBody>
          <a:bodyPr anchor="t"/>
          <a:lstStyle>
            <a:lvl1pPr algn="l">
              <a:lnSpc>
                <a:spcPts val="10667"/>
              </a:lnSpc>
              <a:buNone/>
              <a:defRPr sz="9482" b="1" cap="all"/>
            </a:lvl1pPr>
            <a:extLst/>
          </a:lstStyle>
          <a:p>
            <a:r>
              <a:rPr kumimoji="0" lang="en-US"/>
              <a:t>Click to edit Master title style</a:t>
            </a:r>
          </a:p>
        </p:txBody>
      </p:sp>
      <p:sp>
        <p:nvSpPr>
          <p:cNvPr id="3" name="Text Placeholder 2"/>
          <p:cNvSpPr>
            <a:spLocks noGrp="1"/>
          </p:cNvSpPr>
          <p:nvPr>
            <p:ph type="body" idx="1"/>
          </p:nvPr>
        </p:nvSpPr>
        <p:spPr>
          <a:xfrm>
            <a:off x="4583808" y="1422401"/>
            <a:ext cx="11379200" cy="2012949"/>
          </a:xfrm>
        </p:spPr>
        <p:txBody>
          <a:bodyPr anchor="b"/>
          <a:lstStyle>
            <a:lvl1pPr marL="43350" indent="0">
              <a:lnSpc>
                <a:spcPts val="5452"/>
              </a:lnSpc>
              <a:spcBef>
                <a:spcPts val="0"/>
              </a:spcBef>
              <a:buNone/>
              <a:defRPr sz="4741">
                <a:solidFill>
                  <a:schemeClr val="tx2">
                    <a:shade val="30000"/>
                    <a:satMod val="150000"/>
                  </a:schemeClr>
                </a:solidFill>
              </a:defRPr>
            </a:lvl1pPr>
            <a:lvl2pPr>
              <a:buNone/>
              <a:defRPr sz="4267">
                <a:solidFill>
                  <a:schemeClr val="tx1">
                    <a:tint val="75000"/>
                  </a:schemeClr>
                </a:solidFill>
              </a:defRPr>
            </a:lvl2pPr>
            <a:lvl3pPr>
              <a:buNone/>
              <a:defRPr sz="3793">
                <a:solidFill>
                  <a:schemeClr val="tx1">
                    <a:tint val="75000"/>
                  </a:schemeClr>
                </a:solidFill>
              </a:defRPr>
            </a:lvl3pPr>
            <a:lvl4pPr>
              <a:buNone/>
              <a:defRPr sz="3319">
                <a:solidFill>
                  <a:schemeClr val="tx1">
                    <a:tint val="75000"/>
                  </a:schemeClr>
                </a:solidFill>
              </a:defRPr>
            </a:lvl4pPr>
            <a:lvl5pPr>
              <a:buNone/>
              <a:defRPr sz="3319">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984914B-79D7-4E6B-860E-E56AFCF445A0}" type="datetime1">
              <a:rPr lang="en-US" smtClean="0"/>
              <a:t>10/30/2023</a:t>
            </a:fld>
            <a:endParaRPr lang="en-US"/>
          </a:p>
        </p:txBody>
      </p:sp>
      <p:sp>
        <p:nvSpPr>
          <p:cNvPr id="5" name="Footer Placeholder 4"/>
          <p:cNvSpPr>
            <a:spLocks noGrp="1"/>
          </p:cNvSpPr>
          <p:nvPr>
            <p:ph type="ftr" sz="quarter" idx="11"/>
          </p:nvPr>
        </p:nvSpPr>
        <p:spPr/>
        <p:txBody>
          <a:bodyPr/>
          <a:lstStyle/>
          <a:p>
            <a:r>
              <a:rPr lang="en-US"/>
              <a:t>Jennifer Byrne 2023</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4064000" y="0"/>
            <a:ext cx="135467"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8" name="Oval 7"/>
          <p:cNvSpPr/>
          <p:nvPr/>
        </p:nvSpPr>
        <p:spPr>
          <a:xfrm>
            <a:off x="3861905" y="3752875"/>
            <a:ext cx="373888"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4267"/>
          </a:p>
        </p:txBody>
      </p:sp>
      <p:sp>
        <p:nvSpPr>
          <p:cNvPr id="9" name="Oval 8"/>
          <p:cNvSpPr/>
          <p:nvPr/>
        </p:nvSpPr>
        <p:spPr>
          <a:xfrm>
            <a:off x="4281003" y="3661160"/>
            <a:ext cx="113792"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4267"/>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52192" y="365760"/>
            <a:ext cx="13329920" cy="1524000"/>
          </a:xfrm>
        </p:spPr>
        <p:txBody>
          <a:bodyPr/>
          <a:lstStyle/>
          <a:p>
            <a:r>
              <a:rPr kumimoji="0" lang="en-US"/>
              <a:t>Click to edit Master title style</a:t>
            </a:r>
          </a:p>
        </p:txBody>
      </p:sp>
      <p:sp>
        <p:nvSpPr>
          <p:cNvPr id="3" name="Content Placeholder 2"/>
          <p:cNvSpPr>
            <a:spLocks noGrp="1"/>
          </p:cNvSpPr>
          <p:nvPr>
            <p:ph sz="half" idx="1"/>
          </p:nvPr>
        </p:nvSpPr>
        <p:spPr>
          <a:xfrm>
            <a:off x="2552192" y="2032000"/>
            <a:ext cx="6502400" cy="6217920"/>
          </a:xfrm>
        </p:spPr>
        <p:txBody>
          <a:bodyPr/>
          <a:lstStyle>
            <a:lvl1pPr>
              <a:defRPr sz="6637"/>
            </a:lvl1pPr>
            <a:lvl2pPr>
              <a:defRPr sz="5689"/>
            </a:lvl2pPr>
            <a:lvl3pPr>
              <a:defRPr sz="4741"/>
            </a:lvl3pPr>
            <a:lvl4pPr>
              <a:defRPr sz="4267"/>
            </a:lvl4pPr>
            <a:lvl5pPr>
              <a:defRPr sz="4267"/>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9379712" y="2032000"/>
            <a:ext cx="6502400" cy="6217920"/>
          </a:xfrm>
        </p:spPr>
        <p:txBody>
          <a:bodyPr/>
          <a:lstStyle>
            <a:lvl1pPr>
              <a:defRPr sz="6637"/>
            </a:lvl1pPr>
            <a:lvl2pPr>
              <a:defRPr sz="5689"/>
            </a:lvl2pPr>
            <a:lvl3pPr>
              <a:defRPr sz="4741"/>
            </a:lvl3pPr>
            <a:lvl4pPr>
              <a:defRPr sz="4267"/>
            </a:lvl4pPr>
            <a:lvl5pPr>
              <a:defRPr sz="4267"/>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3A210A8-62EE-4131-856E-0136D68575BA}" type="datetime1">
              <a:rPr lang="en-US" smtClean="0"/>
              <a:t>10/30/2023</a:t>
            </a:fld>
            <a:endParaRPr lang="en-US"/>
          </a:p>
        </p:txBody>
      </p:sp>
      <p:sp>
        <p:nvSpPr>
          <p:cNvPr id="6" name="Footer Placeholder 5"/>
          <p:cNvSpPr>
            <a:spLocks noGrp="1"/>
          </p:cNvSpPr>
          <p:nvPr>
            <p:ph type="ftr" sz="quarter" idx="11"/>
          </p:nvPr>
        </p:nvSpPr>
        <p:spPr/>
        <p:txBody>
          <a:bodyPr/>
          <a:lstStyle/>
          <a:p>
            <a:r>
              <a:rPr lang="en-US"/>
              <a:t>Jennifer Byrne 2023</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6880448"/>
            <a:ext cx="14630400" cy="1524000"/>
          </a:xfrm>
        </p:spPr>
        <p:txBody>
          <a:bodyPr anchor="ctr"/>
          <a:lstStyle>
            <a:lvl1pPr algn="ctr">
              <a:defRPr sz="10667" b="1" cap="none" baseline="0"/>
            </a:lvl1pPr>
            <a:extLst/>
          </a:lstStyle>
          <a:p>
            <a:r>
              <a:rPr kumimoji="0" lang="en-US"/>
              <a:t>Click to edit Master title style</a:t>
            </a:r>
          </a:p>
        </p:txBody>
      </p:sp>
      <p:sp>
        <p:nvSpPr>
          <p:cNvPr id="3" name="Text Placeholder 2"/>
          <p:cNvSpPr>
            <a:spLocks noGrp="1"/>
          </p:cNvSpPr>
          <p:nvPr>
            <p:ph type="body" idx="1"/>
          </p:nvPr>
        </p:nvSpPr>
        <p:spPr>
          <a:xfrm>
            <a:off x="812800" y="437704"/>
            <a:ext cx="7152640" cy="853440"/>
          </a:xfrm>
          <a:solidFill>
            <a:schemeClr val="bg1"/>
          </a:solidFill>
          <a:ln w="10795">
            <a:solidFill>
              <a:schemeClr val="bg1"/>
            </a:solidFill>
            <a:miter lim="800000"/>
          </a:ln>
        </p:spPr>
        <p:txBody>
          <a:bodyPr anchor="ctr"/>
          <a:lstStyle>
            <a:lvl1pPr marL="151725" indent="0" algn="l">
              <a:lnSpc>
                <a:spcPct val="100000"/>
              </a:lnSpc>
              <a:spcBef>
                <a:spcPts val="237"/>
              </a:spcBef>
              <a:buNone/>
              <a:defRPr sz="4504" b="0">
                <a:solidFill>
                  <a:schemeClr val="tx1"/>
                </a:solidFill>
              </a:defRPr>
            </a:lvl1pPr>
            <a:lvl2pPr>
              <a:buNone/>
              <a:defRPr sz="4741" b="1"/>
            </a:lvl2pPr>
            <a:lvl3pPr>
              <a:buNone/>
              <a:defRPr sz="4267" b="1"/>
            </a:lvl3pPr>
            <a:lvl4pPr>
              <a:buNone/>
              <a:defRPr sz="3793" b="1"/>
            </a:lvl4pPr>
            <a:lvl5pPr>
              <a:buNone/>
              <a:defRPr sz="3793"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8290560" y="437704"/>
            <a:ext cx="7152640" cy="853440"/>
          </a:xfrm>
          <a:solidFill>
            <a:schemeClr val="bg1"/>
          </a:solidFill>
          <a:ln w="10795">
            <a:solidFill>
              <a:schemeClr val="bg1"/>
            </a:solidFill>
            <a:miter lim="800000"/>
          </a:ln>
        </p:spPr>
        <p:txBody>
          <a:bodyPr anchor="ctr"/>
          <a:lstStyle>
            <a:lvl1pPr marL="151725" indent="0" algn="l">
              <a:lnSpc>
                <a:spcPct val="100000"/>
              </a:lnSpc>
              <a:spcBef>
                <a:spcPts val="237"/>
              </a:spcBef>
              <a:buNone/>
              <a:defRPr sz="4504" b="0">
                <a:solidFill>
                  <a:schemeClr val="tx1"/>
                </a:solidFill>
              </a:defRPr>
            </a:lvl1pPr>
            <a:lvl2pPr>
              <a:buNone/>
              <a:defRPr sz="4741" b="1"/>
            </a:lvl2pPr>
            <a:lvl3pPr>
              <a:buNone/>
              <a:defRPr sz="4267" b="1"/>
            </a:lvl3pPr>
            <a:lvl4pPr>
              <a:buNone/>
              <a:defRPr sz="3793" b="1"/>
            </a:lvl4pPr>
            <a:lvl5pPr>
              <a:buNone/>
              <a:defRPr sz="3793"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812800" y="1292448"/>
            <a:ext cx="7152640" cy="5486400"/>
          </a:xfrm>
          <a:ln w="10795">
            <a:solidFill>
              <a:schemeClr val="bg1"/>
            </a:solidFill>
            <a:prstDash val="dash"/>
            <a:miter lim="800000"/>
          </a:ln>
        </p:spPr>
        <p:txBody>
          <a:bodyPr/>
          <a:lstStyle>
            <a:lvl1pPr marL="932022" indent="-650248">
              <a:lnSpc>
                <a:spcPct val="100000"/>
              </a:lnSpc>
              <a:spcBef>
                <a:spcPts val="1659"/>
              </a:spcBef>
              <a:defRPr sz="5689"/>
            </a:lvl1pPr>
            <a:lvl2pPr>
              <a:lnSpc>
                <a:spcPct val="100000"/>
              </a:lnSpc>
              <a:spcBef>
                <a:spcPts val="1659"/>
              </a:spcBef>
              <a:defRPr sz="4741"/>
            </a:lvl2pPr>
            <a:lvl3pPr>
              <a:lnSpc>
                <a:spcPct val="100000"/>
              </a:lnSpc>
              <a:spcBef>
                <a:spcPts val="1659"/>
              </a:spcBef>
              <a:defRPr sz="4267"/>
            </a:lvl3pPr>
            <a:lvl4pPr>
              <a:lnSpc>
                <a:spcPct val="100000"/>
              </a:lnSpc>
              <a:spcBef>
                <a:spcPts val="1659"/>
              </a:spcBef>
              <a:defRPr sz="3793"/>
            </a:lvl4pPr>
            <a:lvl5pPr>
              <a:lnSpc>
                <a:spcPct val="100000"/>
              </a:lnSpc>
              <a:spcBef>
                <a:spcPts val="1659"/>
              </a:spcBef>
              <a:defRPr sz="3793"/>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8290560" y="1292448"/>
            <a:ext cx="7152640" cy="5486400"/>
          </a:xfrm>
          <a:ln w="10795">
            <a:solidFill>
              <a:schemeClr val="bg1"/>
            </a:solidFill>
            <a:prstDash val="dash"/>
            <a:miter lim="800000"/>
          </a:ln>
        </p:spPr>
        <p:txBody>
          <a:bodyPr/>
          <a:lstStyle>
            <a:lvl1pPr marL="932022" indent="-650248">
              <a:lnSpc>
                <a:spcPct val="100000"/>
              </a:lnSpc>
              <a:spcBef>
                <a:spcPts val="1659"/>
              </a:spcBef>
              <a:defRPr sz="5689"/>
            </a:lvl1pPr>
            <a:lvl2pPr>
              <a:lnSpc>
                <a:spcPct val="100000"/>
              </a:lnSpc>
              <a:spcBef>
                <a:spcPts val="1659"/>
              </a:spcBef>
              <a:defRPr sz="4741"/>
            </a:lvl2pPr>
            <a:lvl3pPr>
              <a:lnSpc>
                <a:spcPct val="100000"/>
              </a:lnSpc>
              <a:spcBef>
                <a:spcPts val="1659"/>
              </a:spcBef>
              <a:defRPr sz="4267"/>
            </a:lvl3pPr>
            <a:lvl4pPr>
              <a:lnSpc>
                <a:spcPct val="100000"/>
              </a:lnSpc>
              <a:spcBef>
                <a:spcPts val="1659"/>
              </a:spcBef>
              <a:defRPr sz="3793"/>
            </a:lvl4pPr>
            <a:lvl5pPr>
              <a:lnSpc>
                <a:spcPct val="100000"/>
              </a:lnSpc>
              <a:spcBef>
                <a:spcPts val="1659"/>
              </a:spcBef>
              <a:defRPr sz="3793"/>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0A2643D-81DE-48DE-8BEC-0591EEE11A7B}" type="datetime1">
              <a:rPr lang="en-US" smtClean="0"/>
              <a:t>10/30/2023</a:t>
            </a:fld>
            <a:endParaRPr lang="en-US"/>
          </a:p>
        </p:txBody>
      </p:sp>
      <p:sp>
        <p:nvSpPr>
          <p:cNvPr id="8" name="Footer Placeholder 7"/>
          <p:cNvSpPr>
            <a:spLocks noGrp="1"/>
          </p:cNvSpPr>
          <p:nvPr>
            <p:ph type="ftr" sz="quarter" idx="11"/>
          </p:nvPr>
        </p:nvSpPr>
        <p:spPr/>
        <p:txBody>
          <a:bodyPr/>
          <a:lstStyle/>
          <a:p>
            <a:r>
              <a:rPr lang="en-US"/>
              <a:t>Jennifer Byrne 2023</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52192" y="365760"/>
            <a:ext cx="13329920" cy="1524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18F9A5C-FD31-4498-8F89-3703EB22E0F2}" type="datetime1">
              <a:rPr lang="en-US" smtClean="0"/>
              <a:t>10/30/2023</a:t>
            </a:fld>
            <a:endParaRPr lang="en-US"/>
          </a:p>
        </p:txBody>
      </p:sp>
      <p:sp>
        <p:nvSpPr>
          <p:cNvPr id="4" name="Footer Placeholder 3"/>
          <p:cNvSpPr>
            <a:spLocks noGrp="1"/>
          </p:cNvSpPr>
          <p:nvPr>
            <p:ph type="ftr" sz="quarter" idx="11"/>
          </p:nvPr>
        </p:nvSpPr>
        <p:spPr/>
        <p:txBody>
          <a:bodyPr/>
          <a:lstStyle/>
          <a:p>
            <a:r>
              <a:rPr lang="en-US"/>
              <a:t>Jennifer Byrne 2023</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804416" y="0"/>
            <a:ext cx="14451584"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2" name="Date Placeholder 1"/>
          <p:cNvSpPr>
            <a:spLocks noGrp="1"/>
          </p:cNvSpPr>
          <p:nvPr>
            <p:ph type="dt" sz="half" idx="10"/>
          </p:nvPr>
        </p:nvSpPr>
        <p:spPr/>
        <p:txBody>
          <a:bodyPr/>
          <a:lstStyle/>
          <a:p>
            <a:fld id="{D0FFCCDD-F4F4-4260-91A5-01227815561B}" type="datetime1">
              <a:rPr lang="en-US" smtClean="0"/>
              <a:t>10/30/2023</a:t>
            </a:fld>
            <a:endParaRPr lang="en-US"/>
          </a:p>
        </p:txBody>
      </p:sp>
      <p:sp>
        <p:nvSpPr>
          <p:cNvPr id="3" name="Footer Placeholder 2"/>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804416" y="-72"/>
            <a:ext cx="130048"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89037"/>
            <a:ext cx="6773333" cy="1549400"/>
          </a:xfrm>
          <a:ln>
            <a:noFill/>
          </a:ln>
        </p:spPr>
        <p:txBody>
          <a:bodyPr anchor="b"/>
          <a:lstStyle>
            <a:lvl1pPr algn="l">
              <a:lnSpc>
                <a:spcPts val="4741"/>
              </a:lnSpc>
              <a:buNone/>
              <a:defRPr sz="5215" b="1" cap="all" baseline="0"/>
            </a:lvl1pPr>
            <a:extLst/>
          </a:lstStyle>
          <a:p>
            <a:r>
              <a:rPr kumimoji="0" lang="en-US"/>
              <a:t>Click to edit Master title style</a:t>
            </a:r>
          </a:p>
        </p:txBody>
      </p:sp>
      <p:sp>
        <p:nvSpPr>
          <p:cNvPr id="3" name="Text Placeholder 2"/>
          <p:cNvSpPr>
            <a:spLocks noGrp="1"/>
          </p:cNvSpPr>
          <p:nvPr>
            <p:ph type="body" idx="2"/>
          </p:nvPr>
        </p:nvSpPr>
        <p:spPr>
          <a:xfrm>
            <a:off x="812800" y="1875953"/>
            <a:ext cx="6773333" cy="931333"/>
          </a:xfrm>
        </p:spPr>
        <p:txBody>
          <a:bodyPr/>
          <a:lstStyle>
            <a:lvl1pPr marL="108375" indent="0">
              <a:lnSpc>
                <a:spcPct val="100000"/>
              </a:lnSpc>
              <a:spcBef>
                <a:spcPts val="0"/>
              </a:spcBef>
              <a:buNone/>
              <a:defRPr sz="3319"/>
            </a:lvl1pPr>
            <a:lvl2pPr>
              <a:buNone/>
              <a:defRPr sz="2844"/>
            </a:lvl2pPr>
            <a:lvl3pPr>
              <a:buNone/>
              <a:defRPr sz="2370"/>
            </a:lvl3pPr>
            <a:lvl4pPr>
              <a:buNone/>
              <a:defRPr sz="2133"/>
            </a:lvl4pPr>
            <a:lvl5pPr>
              <a:buNone/>
              <a:defRPr sz="2133"/>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812800" y="2844802"/>
            <a:ext cx="14494933" cy="5323417"/>
          </a:xfrm>
        </p:spPr>
        <p:txBody>
          <a:bodyPr/>
          <a:lstStyle>
            <a:lvl1pPr>
              <a:defRPr sz="7585"/>
            </a:lvl1pPr>
            <a:lvl2pPr>
              <a:defRPr sz="6637"/>
            </a:lvl2pPr>
            <a:lvl3pPr>
              <a:defRPr sz="5689"/>
            </a:lvl3pPr>
            <a:lvl4pPr>
              <a:defRPr sz="4741"/>
            </a:lvl4pPr>
            <a:lvl5pPr>
              <a:defRPr sz="4741"/>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406570A-247E-4AF7-91A0-C8E7DC8001EF}" type="datetime1">
              <a:rPr lang="en-US" smtClean="0"/>
              <a:t>10/30/2023</a:t>
            </a:fld>
            <a:endParaRPr lang="en-US"/>
          </a:p>
        </p:txBody>
      </p:sp>
      <p:sp>
        <p:nvSpPr>
          <p:cNvPr id="6" name="Footer Placeholder 5"/>
          <p:cNvSpPr>
            <a:spLocks noGrp="1"/>
          </p:cNvSpPr>
          <p:nvPr>
            <p:ph type="ftr" sz="quarter" idx="11"/>
          </p:nvPr>
        </p:nvSpPr>
        <p:spPr/>
        <p:txBody>
          <a:bodyPr/>
          <a:lstStyle/>
          <a:p>
            <a:r>
              <a:rPr lang="en-US"/>
              <a:t>Jennifer Byrne 2023</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65593" y="1422400"/>
            <a:ext cx="4876800" cy="2641600"/>
          </a:xfrm>
        </p:spPr>
        <p:txBody>
          <a:bodyPr anchor="b">
            <a:noAutofit/>
          </a:bodyPr>
          <a:lstStyle>
            <a:lvl1pPr algn="l">
              <a:buNone/>
              <a:defRPr sz="4978"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74994F47-9B17-4D0F-BB6B-E1DBDCE5CFCF}" type="datetime1">
              <a:rPr lang="en-US" smtClean="0"/>
              <a:t>10/30/2023</a:t>
            </a:fld>
            <a:endParaRPr lang="en-US"/>
          </a:p>
        </p:txBody>
      </p:sp>
      <p:sp>
        <p:nvSpPr>
          <p:cNvPr id="6" name="Footer Placeholder 5"/>
          <p:cNvSpPr>
            <a:spLocks noGrp="1"/>
          </p:cNvSpPr>
          <p:nvPr>
            <p:ph type="ftr" sz="quarter" idx="11"/>
          </p:nvPr>
        </p:nvSpPr>
        <p:spPr/>
        <p:txBody>
          <a:bodyPr/>
          <a:lstStyle/>
          <a:p>
            <a:r>
              <a:rPr lang="en-US"/>
              <a:t>Jennifer Byrne 2023</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1354667" y="1422400"/>
            <a:ext cx="8128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216747" tIns="650240" rtlCol="0" anchor="t">
            <a:normAutofit/>
          </a:bodyPr>
          <a:lstStyle/>
          <a:p>
            <a:pPr marL="0" indent="-671923" algn="l" rtl="0" eaLnBrk="1" latinLnBrk="0" hangingPunct="1">
              <a:lnSpc>
                <a:spcPts val="7111"/>
              </a:lnSpc>
              <a:spcBef>
                <a:spcPts val="1422"/>
              </a:spcBef>
              <a:buClr>
                <a:schemeClr val="accent1"/>
              </a:buClr>
              <a:buSzPct val="80000"/>
              <a:buFont typeface="Wingdings 2"/>
              <a:buNone/>
            </a:pPr>
            <a:endParaRPr kumimoji="0" lang="en-US" sz="7585" kern="1200">
              <a:solidFill>
                <a:schemeClr val="tx1"/>
              </a:solidFill>
              <a:latin typeface="+mn-lt"/>
              <a:ea typeface="+mn-ea"/>
              <a:cs typeface="+mn-cs"/>
            </a:endParaRPr>
          </a:p>
        </p:txBody>
      </p:sp>
      <p:sp>
        <p:nvSpPr>
          <p:cNvPr id="3" name="Picture Placeholder 2"/>
          <p:cNvSpPr>
            <a:spLocks noGrp="1"/>
          </p:cNvSpPr>
          <p:nvPr>
            <p:ph type="pic" idx="1"/>
          </p:nvPr>
        </p:nvSpPr>
        <p:spPr>
          <a:xfrm>
            <a:off x="1490133" y="1524006"/>
            <a:ext cx="7857067" cy="468604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7585"/>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705289" y="1272456"/>
            <a:ext cx="121920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10" name="Flowchart: Process 9"/>
          <p:cNvSpPr/>
          <p:nvPr/>
        </p:nvSpPr>
        <p:spPr>
          <a:xfrm rot="2103354" flipH="1">
            <a:off x="8895407" y="1249049"/>
            <a:ext cx="1154176"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dirty="0"/>
          </a:p>
        </p:txBody>
      </p:sp>
      <p:sp>
        <p:nvSpPr>
          <p:cNvPr id="4" name="Text Placeholder 3"/>
          <p:cNvSpPr>
            <a:spLocks noGrp="1"/>
          </p:cNvSpPr>
          <p:nvPr>
            <p:ph type="body" sz="half" idx="2"/>
          </p:nvPr>
        </p:nvSpPr>
        <p:spPr>
          <a:xfrm>
            <a:off x="1490133" y="6400800"/>
            <a:ext cx="7857067" cy="1016000"/>
          </a:xfrm>
        </p:spPr>
        <p:txBody>
          <a:bodyPr anchor="ctr"/>
          <a:lstStyle>
            <a:lvl1pPr marL="0" indent="0" algn="l">
              <a:lnSpc>
                <a:spcPts val="3793"/>
              </a:lnSpc>
              <a:spcBef>
                <a:spcPts val="0"/>
              </a:spcBef>
              <a:buNone/>
              <a:defRPr sz="3319">
                <a:solidFill>
                  <a:srgbClr val="777777"/>
                </a:solidFill>
              </a:defRPr>
            </a:lvl1pPr>
            <a:lvl2pPr>
              <a:defRPr sz="2844"/>
            </a:lvl2pPr>
            <a:lvl3pPr>
              <a:defRPr sz="2370"/>
            </a:lvl3pPr>
            <a:lvl4pPr>
              <a:defRPr sz="2133"/>
            </a:lvl4pPr>
            <a:lvl5pPr>
              <a:defRPr sz="2133"/>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450535" y="-1087896"/>
            <a:ext cx="2913576"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8" name="Oval 7"/>
          <p:cNvSpPr/>
          <p:nvPr/>
        </p:nvSpPr>
        <p:spPr>
          <a:xfrm>
            <a:off x="300121" y="28137"/>
            <a:ext cx="3026117"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11" name="Donut 10"/>
          <p:cNvSpPr/>
          <p:nvPr/>
        </p:nvSpPr>
        <p:spPr>
          <a:xfrm rot="2315675">
            <a:off x="325123" y="1406771"/>
            <a:ext cx="2001275"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12" name="Rectangle 11"/>
          <p:cNvSpPr/>
          <p:nvPr/>
        </p:nvSpPr>
        <p:spPr>
          <a:xfrm>
            <a:off x="1800665" y="-72"/>
            <a:ext cx="14455336"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
        <p:nvSpPr>
          <p:cNvPr id="5" name="Title Placeholder 4"/>
          <p:cNvSpPr>
            <a:spLocks noGrp="1"/>
          </p:cNvSpPr>
          <p:nvPr>
            <p:ph type="title"/>
          </p:nvPr>
        </p:nvSpPr>
        <p:spPr>
          <a:xfrm>
            <a:off x="2552192" y="366184"/>
            <a:ext cx="13329920" cy="1524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2552192" y="1930400"/>
            <a:ext cx="13329920" cy="64008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6366933" y="8407400"/>
            <a:ext cx="3793067" cy="635000"/>
          </a:xfrm>
          <a:prstGeom prst="rect">
            <a:avLst/>
          </a:prstGeom>
        </p:spPr>
        <p:txBody>
          <a:bodyPr anchor="b"/>
          <a:lstStyle>
            <a:lvl1pPr algn="r" eaLnBrk="1" latinLnBrk="0" hangingPunct="1">
              <a:defRPr kumimoji="0" sz="2844">
                <a:solidFill>
                  <a:schemeClr val="bg2">
                    <a:shade val="50000"/>
                    <a:satMod val="200000"/>
                  </a:schemeClr>
                </a:solidFill>
              </a:defRPr>
            </a:lvl1pPr>
            <a:extLst/>
          </a:lstStyle>
          <a:p>
            <a:fld id="{722DE00B-4268-406B-9CA6-54C10B86E395}" type="datetime1">
              <a:rPr lang="en-US" smtClean="0"/>
              <a:t>10/30/2023</a:t>
            </a:fld>
            <a:endParaRPr lang="en-US"/>
          </a:p>
        </p:txBody>
      </p:sp>
      <p:sp>
        <p:nvSpPr>
          <p:cNvPr id="10" name="Footer Placeholder 9"/>
          <p:cNvSpPr>
            <a:spLocks noGrp="1"/>
          </p:cNvSpPr>
          <p:nvPr>
            <p:ph type="ftr" sz="quarter" idx="3"/>
          </p:nvPr>
        </p:nvSpPr>
        <p:spPr>
          <a:xfrm>
            <a:off x="10160000" y="8407400"/>
            <a:ext cx="5147733" cy="635000"/>
          </a:xfrm>
          <a:prstGeom prst="rect">
            <a:avLst/>
          </a:prstGeom>
        </p:spPr>
        <p:txBody>
          <a:bodyPr anchor="b"/>
          <a:lstStyle>
            <a:lvl1pPr eaLnBrk="1" latinLnBrk="0" hangingPunct="1">
              <a:defRPr kumimoji="0" sz="2844">
                <a:solidFill>
                  <a:schemeClr val="bg2">
                    <a:shade val="50000"/>
                    <a:satMod val="200000"/>
                  </a:schemeClr>
                </a:solidFill>
                <a:effectLst/>
              </a:defRPr>
            </a:lvl1pPr>
            <a:extLst/>
          </a:lstStyle>
          <a:p>
            <a:r>
              <a:rPr lang="en-US"/>
              <a:t>Jennifer Byrne 2023</a:t>
            </a:r>
          </a:p>
        </p:txBody>
      </p:sp>
      <p:sp>
        <p:nvSpPr>
          <p:cNvPr id="22" name="Slide Number Placeholder 21"/>
          <p:cNvSpPr>
            <a:spLocks noGrp="1"/>
          </p:cNvSpPr>
          <p:nvPr>
            <p:ph type="sldNum" sz="quarter" idx="4"/>
          </p:nvPr>
        </p:nvSpPr>
        <p:spPr>
          <a:xfrm>
            <a:off x="15313152" y="8407400"/>
            <a:ext cx="812800" cy="635000"/>
          </a:xfrm>
          <a:prstGeom prst="rect">
            <a:avLst/>
          </a:prstGeom>
        </p:spPr>
        <p:txBody>
          <a:bodyPr anchor="b"/>
          <a:lstStyle>
            <a:lvl1pPr algn="ctr" eaLnBrk="1" latinLnBrk="0" hangingPunct="1">
              <a:defRPr kumimoji="0" sz="2844">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804416" y="-72"/>
            <a:ext cx="130048"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4267"/>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10193"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866998" indent="-671923" algn="l" rtl="0" eaLnBrk="1" latinLnBrk="0" hangingPunct="1">
        <a:lnSpc>
          <a:spcPct val="100000"/>
        </a:lnSpc>
        <a:spcBef>
          <a:spcPts val="1422"/>
        </a:spcBef>
        <a:buClr>
          <a:schemeClr val="accent1"/>
        </a:buClr>
        <a:buSzPct val="80000"/>
        <a:buFont typeface="Wingdings 2"/>
        <a:buChar char=""/>
        <a:defRPr kumimoji="0" sz="7585" kern="1200">
          <a:solidFill>
            <a:schemeClr val="tx1"/>
          </a:solidFill>
          <a:latin typeface="+mn-lt"/>
          <a:ea typeface="+mn-ea"/>
          <a:cs typeface="+mn-cs"/>
        </a:defRPr>
      </a:lvl1pPr>
      <a:lvl2pPr marL="1517246" indent="-563548" algn="l" rtl="0" eaLnBrk="1" latinLnBrk="0" hangingPunct="1">
        <a:lnSpc>
          <a:spcPct val="100000"/>
        </a:lnSpc>
        <a:spcBef>
          <a:spcPts val="1304"/>
        </a:spcBef>
        <a:buClr>
          <a:schemeClr val="accent1"/>
        </a:buClr>
        <a:buFont typeface="Verdana"/>
        <a:buChar char="◦"/>
        <a:defRPr kumimoji="0" sz="6637" kern="1200">
          <a:solidFill>
            <a:schemeClr val="tx1"/>
          </a:solidFill>
          <a:latin typeface="+mn-lt"/>
          <a:ea typeface="+mn-ea"/>
          <a:cs typeface="+mn-cs"/>
        </a:defRPr>
      </a:lvl2pPr>
      <a:lvl3pPr marL="2102469" indent="-541873" algn="l" rtl="0" eaLnBrk="1" latinLnBrk="0" hangingPunct="1">
        <a:lnSpc>
          <a:spcPct val="100000"/>
        </a:lnSpc>
        <a:spcBef>
          <a:spcPct val="20000"/>
        </a:spcBef>
        <a:buClr>
          <a:schemeClr val="accent2"/>
        </a:buClr>
        <a:buFont typeface="Wingdings 2"/>
        <a:buChar char=""/>
        <a:defRPr kumimoji="0" sz="5689" kern="1200">
          <a:solidFill>
            <a:schemeClr val="tx1"/>
          </a:solidFill>
          <a:latin typeface="+mn-lt"/>
          <a:ea typeface="+mn-ea"/>
          <a:cs typeface="+mn-cs"/>
        </a:defRPr>
      </a:lvl3pPr>
      <a:lvl4pPr marL="2600993" indent="-411824" algn="l" rtl="0" eaLnBrk="1" latinLnBrk="0" hangingPunct="1">
        <a:lnSpc>
          <a:spcPct val="100000"/>
        </a:lnSpc>
        <a:spcBef>
          <a:spcPct val="20000"/>
        </a:spcBef>
        <a:buClr>
          <a:schemeClr val="accent3"/>
        </a:buClr>
        <a:buFont typeface="Wingdings 2"/>
        <a:buChar char=""/>
        <a:defRPr kumimoji="0" sz="4741" kern="1200">
          <a:solidFill>
            <a:schemeClr val="tx1"/>
          </a:solidFill>
          <a:latin typeface="+mn-lt"/>
          <a:ea typeface="+mn-ea"/>
          <a:cs typeface="+mn-cs"/>
        </a:defRPr>
      </a:lvl4pPr>
      <a:lvl5pPr marL="3077841" indent="-433499" algn="l" rtl="0" eaLnBrk="1" latinLnBrk="0" hangingPunct="1">
        <a:lnSpc>
          <a:spcPct val="100000"/>
        </a:lnSpc>
        <a:spcBef>
          <a:spcPct val="20000"/>
        </a:spcBef>
        <a:buClr>
          <a:schemeClr val="accent4"/>
        </a:buClr>
        <a:buFont typeface="Wingdings 2"/>
        <a:buChar char=""/>
        <a:defRPr kumimoji="0" sz="4741" kern="1200">
          <a:solidFill>
            <a:schemeClr val="tx1"/>
          </a:solidFill>
          <a:latin typeface="+mn-lt"/>
          <a:ea typeface="+mn-ea"/>
          <a:cs typeface="+mn-cs"/>
        </a:defRPr>
      </a:lvl5pPr>
      <a:lvl6pPr marL="3576365" indent="-433499" algn="l" rtl="0" eaLnBrk="1" latinLnBrk="0" hangingPunct="1">
        <a:lnSpc>
          <a:spcPct val="100000"/>
        </a:lnSpc>
        <a:spcBef>
          <a:spcPct val="20000"/>
        </a:spcBef>
        <a:buClr>
          <a:schemeClr val="accent5"/>
        </a:buClr>
        <a:buFont typeface="Wingdings 2"/>
        <a:buChar char=""/>
        <a:defRPr kumimoji="0" sz="4741" kern="1200">
          <a:solidFill>
            <a:schemeClr val="tx1"/>
          </a:solidFill>
          <a:latin typeface="+mn-lt"/>
          <a:ea typeface="+mn-ea"/>
          <a:cs typeface="+mn-cs"/>
        </a:defRPr>
      </a:lvl6pPr>
      <a:lvl7pPr marL="4074888" indent="-433499" algn="l" rtl="0" eaLnBrk="1" latinLnBrk="0" hangingPunct="1">
        <a:lnSpc>
          <a:spcPct val="100000"/>
        </a:lnSpc>
        <a:spcBef>
          <a:spcPct val="20000"/>
        </a:spcBef>
        <a:buClr>
          <a:schemeClr val="accent6"/>
        </a:buClr>
        <a:buFont typeface="Wingdings 2"/>
        <a:buChar char=""/>
        <a:defRPr kumimoji="0" sz="4741" kern="1200">
          <a:solidFill>
            <a:schemeClr val="tx1"/>
          </a:solidFill>
          <a:latin typeface="+mn-lt"/>
          <a:ea typeface="+mn-ea"/>
          <a:cs typeface="+mn-cs"/>
        </a:defRPr>
      </a:lvl7pPr>
      <a:lvl8pPr marL="4551737" indent="-433499" algn="l" rtl="0" eaLnBrk="1" latinLnBrk="0" hangingPunct="1">
        <a:lnSpc>
          <a:spcPct val="100000"/>
        </a:lnSpc>
        <a:spcBef>
          <a:spcPct val="20000"/>
        </a:spcBef>
        <a:buClr>
          <a:schemeClr val="accent6"/>
        </a:buClr>
        <a:buFont typeface="Wingdings 2"/>
        <a:buChar char=""/>
        <a:defRPr kumimoji="0" sz="4741" kern="1200">
          <a:solidFill>
            <a:schemeClr val="tx1"/>
          </a:solidFill>
          <a:latin typeface="+mn-lt"/>
          <a:ea typeface="+mn-ea"/>
          <a:cs typeface="+mn-cs"/>
        </a:defRPr>
      </a:lvl8pPr>
      <a:lvl9pPr marL="5050260" indent="-433499" algn="l" rtl="0" eaLnBrk="1" latinLnBrk="0" hangingPunct="1">
        <a:lnSpc>
          <a:spcPct val="100000"/>
        </a:lnSpc>
        <a:spcBef>
          <a:spcPct val="20000"/>
        </a:spcBef>
        <a:buClr>
          <a:schemeClr val="accent6"/>
        </a:buClr>
        <a:buFont typeface="Wingdings 2"/>
        <a:buChar char=""/>
        <a:defRPr kumimoji="0" sz="4741"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1083747" algn="l" rtl="0" eaLnBrk="1" latinLnBrk="0" hangingPunct="1">
        <a:defRPr kumimoji="0" kern="1200">
          <a:solidFill>
            <a:schemeClr val="tx1"/>
          </a:solidFill>
          <a:latin typeface="+mn-lt"/>
          <a:ea typeface="+mn-ea"/>
          <a:cs typeface="+mn-cs"/>
        </a:defRPr>
      </a:lvl2pPr>
      <a:lvl3pPr marL="2167494" algn="l" rtl="0" eaLnBrk="1" latinLnBrk="0" hangingPunct="1">
        <a:defRPr kumimoji="0" kern="1200">
          <a:solidFill>
            <a:schemeClr val="tx1"/>
          </a:solidFill>
          <a:latin typeface="+mn-lt"/>
          <a:ea typeface="+mn-ea"/>
          <a:cs typeface="+mn-cs"/>
        </a:defRPr>
      </a:lvl3pPr>
      <a:lvl4pPr marL="3251241" algn="l" rtl="0" eaLnBrk="1" latinLnBrk="0" hangingPunct="1">
        <a:defRPr kumimoji="0" kern="1200">
          <a:solidFill>
            <a:schemeClr val="tx1"/>
          </a:solidFill>
          <a:latin typeface="+mn-lt"/>
          <a:ea typeface="+mn-ea"/>
          <a:cs typeface="+mn-cs"/>
        </a:defRPr>
      </a:lvl4pPr>
      <a:lvl5pPr marL="4334988" algn="l" rtl="0" eaLnBrk="1" latinLnBrk="0" hangingPunct="1">
        <a:defRPr kumimoji="0" kern="1200">
          <a:solidFill>
            <a:schemeClr val="tx1"/>
          </a:solidFill>
          <a:latin typeface="+mn-lt"/>
          <a:ea typeface="+mn-ea"/>
          <a:cs typeface="+mn-cs"/>
        </a:defRPr>
      </a:lvl5pPr>
      <a:lvl6pPr marL="5418734" algn="l" rtl="0" eaLnBrk="1" latinLnBrk="0" hangingPunct="1">
        <a:defRPr kumimoji="0" kern="1200">
          <a:solidFill>
            <a:schemeClr val="tx1"/>
          </a:solidFill>
          <a:latin typeface="+mn-lt"/>
          <a:ea typeface="+mn-ea"/>
          <a:cs typeface="+mn-cs"/>
        </a:defRPr>
      </a:lvl6pPr>
      <a:lvl7pPr marL="6502481" algn="l" rtl="0" eaLnBrk="1" latinLnBrk="0" hangingPunct="1">
        <a:defRPr kumimoji="0" kern="1200">
          <a:solidFill>
            <a:schemeClr val="tx1"/>
          </a:solidFill>
          <a:latin typeface="+mn-lt"/>
          <a:ea typeface="+mn-ea"/>
          <a:cs typeface="+mn-cs"/>
        </a:defRPr>
      </a:lvl7pPr>
      <a:lvl8pPr marL="7586228" algn="l" rtl="0" eaLnBrk="1" latinLnBrk="0" hangingPunct="1">
        <a:defRPr kumimoji="0" kern="1200">
          <a:solidFill>
            <a:schemeClr val="tx1"/>
          </a:solidFill>
          <a:latin typeface="+mn-lt"/>
          <a:ea typeface="+mn-ea"/>
          <a:cs typeface="+mn-cs"/>
        </a:defRPr>
      </a:lvl8pPr>
      <a:lvl9pPr marL="8669975"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QKOO99UjsSE" TargetMode="External"/><Relationship Id="rId2" Type="http://schemas.openxmlformats.org/officeDocument/2006/relationships/slideLayout" Target="../slideLayouts/slideLayout2.xml"/><Relationship Id="rId1" Type="http://schemas.openxmlformats.org/officeDocument/2006/relationships/video" Target="https://www.youtube.com/embed/QKOO99UjsSE?feature=oembed"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8089" y="4057095"/>
            <a:ext cx="13167360" cy="1962912"/>
          </a:xfrm>
        </p:spPr>
        <p:txBody>
          <a:bodyPr>
            <a:normAutofit fontScale="90000"/>
          </a:bodyPr>
          <a:lstStyle/>
          <a:p>
            <a:r>
              <a:rPr lang="en-IE" dirty="0"/>
              <a:t>Tips for the Oral Presentation </a:t>
            </a:r>
          </a:p>
        </p:txBody>
      </p:sp>
      <p:sp>
        <p:nvSpPr>
          <p:cNvPr id="5" name="Footer Placeholder 4"/>
          <p:cNvSpPr>
            <a:spLocks noGrp="1"/>
          </p:cNvSpPr>
          <p:nvPr>
            <p:ph type="ftr" sz="quarter" idx="11"/>
          </p:nvPr>
        </p:nvSpPr>
        <p:spPr>
          <a:xfrm>
            <a:off x="10140019" y="8407400"/>
            <a:ext cx="5147733" cy="635000"/>
          </a:xfrm>
        </p:spPr>
        <p:txBody>
          <a:bodyPr/>
          <a:lstStyle/>
          <a:p>
            <a:r>
              <a:rPr lang="en-US"/>
              <a:t>Jennifer Byrne 2023</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IE" sz="4500" b="1" dirty="0"/>
              <a:t>Be Prepared </a:t>
            </a:r>
            <a:endParaRPr lang="en-IE" sz="4500" dirty="0"/>
          </a:p>
        </p:txBody>
      </p:sp>
      <p:sp>
        <p:nvSpPr>
          <p:cNvPr id="3" name="Content Placeholder 2"/>
          <p:cNvSpPr>
            <a:spLocks noGrp="1"/>
          </p:cNvSpPr>
          <p:nvPr>
            <p:ph idx="1"/>
          </p:nvPr>
        </p:nvSpPr>
        <p:spPr>
          <a:xfrm>
            <a:off x="1715911" y="2286000"/>
            <a:ext cx="14256512" cy="15172267"/>
          </a:xfrm>
        </p:spPr>
        <p:txBody>
          <a:bodyPr>
            <a:normAutofit/>
          </a:bodyPr>
          <a:lstStyle/>
          <a:p>
            <a:r>
              <a:rPr lang="en-IE" sz="2800" dirty="0"/>
              <a:t>Do the research.</a:t>
            </a:r>
          </a:p>
          <a:p>
            <a:r>
              <a:rPr lang="en-IE" sz="2800" dirty="0"/>
              <a:t>Be confident in what you are presenting.</a:t>
            </a:r>
          </a:p>
          <a:p>
            <a:r>
              <a:rPr lang="en-IE" sz="2800" dirty="0"/>
              <a:t>Be prepared to answer questions on what you are presenting. </a:t>
            </a:r>
          </a:p>
          <a:p>
            <a:r>
              <a:rPr lang="en-IE" sz="2800" dirty="0"/>
              <a:t>Create good visually appealing slides. If the content is boring the presentation may come across as boring. </a:t>
            </a:r>
          </a:p>
          <a:p>
            <a:r>
              <a:rPr lang="en-IE" sz="2800" dirty="0">
                <a:latin typeface="Calibri" panose="020F0502020204030204" pitchFamily="34" charset="0"/>
                <a:cs typeface="Calibri" panose="020F0502020204030204" pitchFamily="34" charset="0"/>
              </a:rPr>
              <a:t>Have nice good quality visuals. </a:t>
            </a:r>
          </a:p>
          <a:p>
            <a:r>
              <a:rPr lang="en-IE" sz="2800" dirty="0"/>
              <a:t>Remember that your audience will read faster than you can talk. </a:t>
            </a:r>
          </a:p>
          <a:p>
            <a:endParaRPr lang="en-IE" sz="2400" dirty="0"/>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811382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GB" sz="4500" b="1" dirty="0"/>
              <a:t>Practice </a:t>
            </a:r>
            <a:endParaRPr lang="en-IE" sz="4500" b="1" dirty="0"/>
          </a:p>
        </p:txBody>
      </p:sp>
      <p:sp>
        <p:nvSpPr>
          <p:cNvPr id="3" name="Content Placeholder 2"/>
          <p:cNvSpPr>
            <a:spLocks noGrp="1"/>
          </p:cNvSpPr>
          <p:nvPr>
            <p:ph idx="1"/>
          </p:nvPr>
        </p:nvSpPr>
        <p:spPr>
          <a:xfrm>
            <a:off x="1715911" y="2286000"/>
            <a:ext cx="14256512" cy="15172267"/>
          </a:xfrm>
        </p:spPr>
        <p:txBody>
          <a:bodyPr>
            <a:normAutofit/>
          </a:bodyPr>
          <a:lstStyle/>
          <a:p>
            <a:r>
              <a:rPr lang="en-IE" sz="2800" dirty="0"/>
              <a:t>Practice your talk and presentation.</a:t>
            </a:r>
          </a:p>
          <a:p>
            <a:r>
              <a:rPr lang="en-IE" sz="2800" dirty="0"/>
              <a:t>Do a trial run to time how long your presentation takes. </a:t>
            </a:r>
          </a:p>
          <a:p>
            <a:r>
              <a:rPr lang="en-IE" sz="2800" dirty="0"/>
              <a:t>Record your presentation using audio or video. </a:t>
            </a:r>
          </a:p>
          <a:p>
            <a:r>
              <a:rPr lang="en-IE" sz="2800" dirty="0"/>
              <a:t>Note how confident you are in what you are presenting.</a:t>
            </a:r>
          </a:p>
          <a:p>
            <a:r>
              <a:rPr lang="en-IE" sz="2800" dirty="0"/>
              <a:t>If certain words are tripping you up use different words. </a:t>
            </a:r>
          </a:p>
          <a:p>
            <a:r>
              <a:rPr lang="en-IE" sz="2800" dirty="0"/>
              <a:t>What happens if technology fails, do you have a back up? </a:t>
            </a:r>
          </a:p>
          <a:p>
            <a:r>
              <a:rPr lang="en-IE" sz="2800" dirty="0"/>
              <a:t>Can you use story telling to help you remember the data better? </a:t>
            </a:r>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73702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GB" b="1" dirty="0"/>
              <a:t>Too Many Slides </a:t>
            </a:r>
            <a:endParaRPr lang="en-IE" sz="4500" b="1" dirty="0"/>
          </a:p>
        </p:txBody>
      </p:sp>
      <p:sp>
        <p:nvSpPr>
          <p:cNvPr id="3" name="Content Placeholder 2"/>
          <p:cNvSpPr>
            <a:spLocks noGrp="1"/>
          </p:cNvSpPr>
          <p:nvPr>
            <p:ph idx="1"/>
          </p:nvPr>
        </p:nvSpPr>
        <p:spPr>
          <a:xfrm>
            <a:off x="1715911" y="2286000"/>
            <a:ext cx="14256512" cy="15172267"/>
          </a:xfrm>
        </p:spPr>
        <p:txBody>
          <a:bodyPr>
            <a:normAutofit/>
          </a:bodyPr>
          <a:lstStyle/>
          <a:p>
            <a:r>
              <a:rPr lang="en-IE" dirty="0"/>
              <a:t>Better to have more material than you need, just be aware of having too many slides. </a:t>
            </a:r>
          </a:p>
          <a:p>
            <a:r>
              <a:rPr lang="en-IE" dirty="0"/>
              <a:t>General rule of thumb is 1 slide per minute, depends, on what is on the slide. </a:t>
            </a:r>
          </a:p>
          <a:p>
            <a:r>
              <a:rPr lang="en-IE" dirty="0"/>
              <a:t>When practicing allow an extra 25% for the actual talk. </a:t>
            </a:r>
          </a:p>
          <a:p>
            <a:r>
              <a:rPr lang="en-IE" dirty="0"/>
              <a:t>Sometimes if the audience shows interest you might say something else that you had not planned on saying, which can lead you off topic or effect the remaining flow of the presentation. </a:t>
            </a:r>
          </a:p>
          <a:p>
            <a:r>
              <a:rPr lang="en-IE" dirty="0"/>
              <a:t>Don’t fall into the trap of rushing to get to the end of your slides before the time runs out. </a:t>
            </a:r>
          </a:p>
          <a:p>
            <a:r>
              <a:rPr lang="en-IE" dirty="0"/>
              <a:t>Slow down, use pauses, allow time for the audience to digest what you have just said. </a:t>
            </a:r>
          </a:p>
          <a:p>
            <a:r>
              <a:rPr lang="en-IE" dirty="0"/>
              <a:t>If you make a mistake move on, chances are your audience never noticed. </a:t>
            </a:r>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501421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IE" sz="4500" b="1" dirty="0"/>
              <a:t>Use The Space</a:t>
            </a:r>
            <a:endParaRPr lang="en-IE" sz="4500" dirty="0"/>
          </a:p>
        </p:txBody>
      </p:sp>
      <p:sp>
        <p:nvSpPr>
          <p:cNvPr id="3" name="Content Placeholder 2"/>
          <p:cNvSpPr>
            <a:spLocks noGrp="1"/>
          </p:cNvSpPr>
          <p:nvPr>
            <p:ph idx="1"/>
          </p:nvPr>
        </p:nvSpPr>
        <p:spPr>
          <a:xfrm>
            <a:off x="1715911" y="2286000"/>
            <a:ext cx="14256512" cy="15172267"/>
          </a:xfrm>
        </p:spPr>
        <p:txBody>
          <a:bodyPr>
            <a:normAutofit/>
          </a:bodyPr>
          <a:lstStyle/>
          <a:p>
            <a:r>
              <a:rPr lang="en-IE" dirty="0"/>
              <a:t>Don’t be afraid to take up too much space. </a:t>
            </a:r>
          </a:p>
          <a:p>
            <a:r>
              <a:rPr lang="en-IE" dirty="0"/>
              <a:t>T Rex Arms. What does this look like?  </a:t>
            </a:r>
          </a:p>
          <a:p>
            <a:r>
              <a:rPr lang="en-IE" dirty="0"/>
              <a:t>Keep your feet in the one place. Move from the waist up. </a:t>
            </a:r>
          </a:p>
          <a:p>
            <a:r>
              <a:rPr lang="en-IE" dirty="0"/>
              <a:t>Don’t appear apologetic to the audience. </a:t>
            </a:r>
          </a:p>
          <a:p>
            <a:r>
              <a:rPr lang="en-IE" dirty="0"/>
              <a:t>Don’t try to blend in with the screen. </a:t>
            </a:r>
          </a:p>
          <a:p>
            <a:endParaRPr lang="en-IE" sz="2400" dirty="0"/>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IE" sz="4500" b="1" dirty="0"/>
              <a:t>Own The Space</a:t>
            </a:r>
            <a:endParaRPr lang="en-IE" sz="4500" dirty="0"/>
          </a:p>
        </p:txBody>
      </p:sp>
      <p:sp>
        <p:nvSpPr>
          <p:cNvPr id="3" name="Content Placeholder 2"/>
          <p:cNvSpPr>
            <a:spLocks noGrp="1"/>
          </p:cNvSpPr>
          <p:nvPr>
            <p:ph idx="1"/>
          </p:nvPr>
        </p:nvSpPr>
        <p:spPr>
          <a:xfrm>
            <a:off x="1715911" y="2286000"/>
            <a:ext cx="14256512" cy="15172267"/>
          </a:xfrm>
        </p:spPr>
        <p:txBody>
          <a:bodyPr>
            <a:normAutofit/>
          </a:bodyPr>
          <a:lstStyle/>
          <a:p>
            <a:r>
              <a:rPr lang="en-IE" sz="2800" dirty="0"/>
              <a:t>Be energetic. </a:t>
            </a:r>
          </a:p>
          <a:p>
            <a:r>
              <a:rPr lang="en-IE" sz="2800" dirty="0"/>
              <a:t>Use your voice to show that you are enthusiastic about the topic. (even if you are not)</a:t>
            </a:r>
          </a:p>
          <a:p>
            <a:r>
              <a:rPr lang="en-IE" sz="2800" dirty="0"/>
              <a:t>Do not speak in a low monotone, low energy voice.  The audience will mirror this level of engagement. </a:t>
            </a:r>
          </a:p>
          <a:p>
            <a:r>
              <a:rPr lang="en-IE" sz="2800" dirty="0"/>
              <a:t>Keep eye contact with the audience. </a:t>
            </a:r>
            <a:r>
              <a:rPr lang="en-IE" dirty="0"/>
              <a:t> (</a:t>
            </a:r>
            <a:r>
              <a:rPr lang="en-IE" sz="2800" dirty="0"/>
              <a:t>one sentence, one person) </a:t>
            </a:r>
          </a:p>
          <a:p>
            <a:r>
              <a:rPr lang="en-IE" sz="2800" dirty="0"/>
              <a:t>Use the audience. Engage the audience.  </a:t>
            </a:r>
          </a:p>
          <a:p>
            <a:r>
              <a:rPr lang="en-IE" sz="2800" dirty="0"/>
              <a:t>Speaking with a high energy level will allow you to command more attention and projects confidence to your audience. </a:t>
            </a:r>
          </a:p>
          <a:p>
            <a:pPr marL="195075" indent="0">
              <a:buNone/>
            </a:pPr>
            <a:endParaRPr lang="en-IE" sz="2800" dirty="0"/>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33149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222" y="533400"/>
            <a:ext cx="14075890" cy="1524000"/>
          </a:xfrm>
        </p:spPr>
        <p:txBody>
          <a:bodyPr>
            <a:noAutofit/>
          </a:bodyPr>
          <a:lstStyle/>
          <a:p>
            <a:r>
              <a:rPr lang="en-GB" sz="4500" dirty="0"/>
              <a:t>Be Yourself</a:t>
            </a:r>
            <a:endParaRPr lang="en-IE" sz="4500" dirty="0"/>
          </a:p>
        </p:txBody>
      </p:sp>
      <p:sp>
        <p:nvSpPr>
          <p:cNvPr id="3" name="Content Placeholder 2"/>
          <p:cNvSpPr>
            <a:spLocks noGrp="1"/>
          </p:cNvSpPr>
          <p:nvPr>
            <p:ph idx="1"/>
          </p:nvPr>
        </p:nvSpPr>
        <p:spPr>
          <a:xfrm>
            <a:off x="1715911" y="2286000"/>
            <a:ext cx="14256512" cy="15172267"/>
          </a:xfrm>
        </p:spPr>
        <p:txBody>
          <a:bodyPr>
            <a:normAutofit/>
          </a:bodyPr>
          <a:lstStyle/>
          <a:p>
            <a:r>
              <a:rPr lang="en-IE" sz="2800" dirty="0"/>
              <a:t>Be your own kind of perfect don’t try to be anyone else’s kind of perfect. </a:t>
            </a:r>
          </a:p>
          <a:p>
            <a:r>
              <a:rPr lang="en-IE" sz="2800" dirty="0"/>
              <a:t>Courage. (comes from Latin word “</a:t>
            </a:r>
            <a:r>
              <a:rPr lang="en-IE" sz="2800" dirty="0" err="1"/>
              <a:t>cor</a:t>
            </a:r>
            <a:r>
              <a:rPr lang="en-IE" sz="2800" dirty="0"/>
              <a:t>” meaning heart, tell your story with your whole heart.)</a:t>
            </a:r>
          </a:p>
          <a:p>
            <a:r>
              <a:rPr lang="en-IE" dirty="0"/>
              <a:t>Don’t be too serious or formal,                                                                                                        try to be yourself.                                                                                                                          (more authentic, natural and engaging)</a:t>
            </a:r>
          </a:p>
          <a:p>
            <a:r>
              <a:rPr lang="en-IE" sz="2800"/>
              <a:t>You should </a:t>
            </a:r>
            <a:r>
              <a:rPr lang="en-IE" sz="2800" dirty="0"/>
              <a:t>have fun when presenting. </a:t>
            </a:r>
          </a:p>
          <a:p>
            <a:pPr marL="195075" indent="0">
              <a:buNone/>
            </a:pPr>
            <a:endParaRPr lang="en-IE" dirty="0">
              <a:hlinkClick r:id="rId3"/>
            </a:endParaRPr>
          </a:p>
          <a:p>
            <a:pPr marL="195075" indent="0">
              <a:buNone/>
            </a:pPr>
            <a:endParaRPr lang="en-IE" sz="2800" dirty="0">
              <a:hlinkClick r:id="rId3"/>
            </a:endParaRPr>
          </a:p>
          <a:p>
            <a:pPr marL="195075" indent="0">
              <a:buNone/>
            </a:pPr>
            <a:r>
              <a:rPr lang="en-IE" sz="2800" dirty="0">
                <a:hlinkClick r:id="rId3"/>
              </a:rPr>
              <a:t>https://youtu.be/QKOO99UjsSE</a:t>
            </a:r>
            <a:endParaRPr lang="en-IE" sz="2800" dirty="0"/>
          </a:p>
          <a:p>
            <a:pPr marL="195075" indent="0">
              <a:buNone/>
            </a:pPr>
            <a:r>
              <a:rPr lang="en-GB" sz="2000" b="0" i="0" dirty="0">
                <a:effectLst/>
                <a:latin typeface="Roboto" panose="02000000000000000000" pitchFamily="2" charset="0"/>
              </a:rPr>
              <a:t>Tips on Giving Oral Presentations 2.05Mins</a:t>
            </a:r>
          </a:p>
        </p:txBody>
      </p:sp>
      <p:sp>
        <p:nvSpPr>
          <p:cNvPr id="5" name="Footer Placeholder 4"/>
          <p:cNvSpPr>
            <a:spLocks noGrp="1"/>
          </p:cNvSpPr>
          <p:nvPr>
            <p:ph type="ftr" sz="quarter" idx="11"/>
          </p:nvPr>
        </p:nvSpPr>
        <p:spPr/>
        <p:txBody>
          <a:bodyPr/>
          <a:lstStyle/>
          <a:p>
            <a:r>
              <a:rPr lang="en-US"/>
              <a:t>Jennifer Byrne 2023</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pic>
        <p:nvPicPr>
          <p:cNvPr id="6" name="Online Media 5" title="Tips on Giving Oral Presentations">
            <a:hlinkClick r:id="" action="ppaction://media"/>
            <a:extLst>
              <a:ext uri="{FF2B5EF4-FFF2-40B4-BE49-F238E27FC236}">
                <a16:creationId xmlns:a16="http://schemas.microsoft.com/office/drawing/2014/main" id="{F325E037-7872-5BA7-C95C-11CF928FA5CE}"/>
              </a:ext>
            </a:extLst>
          </p:cNvPr>
          <p:cNvPicPr>
            <a:picLocks noRot="1" noChangeAspect="1"/>
          </p:cNvPicPr>
          <p:nvPr>
            <a:videoFile r:link="rId1"/>
          </p:nvPr>
        </p:nvPicPr>
        <p:blipFill>
          <a:blip r:embed="rId4"/>
          <a:stretch>
            <a:fillRect/>
          </a:stretch>
        </p:blipFill>
        <p:spPr>
          <a:xfrm>
            <a:off x="8836289" y="3733800"/>
            <a:ext cx="6608495" cy="3733800"/>
          </a:xfrm>
          <a:prstGeom prst="rect">
            <a:avLst/>
          </a:prstGeom>
        </p:spPr>
      </p:pic>
    </p:spTree>
    <p:extLst>
      <p:ext uri="{BB962C8B-B14F-4D97-AF65-F5344CB8AC3E}">
        <p14:creationId xmlns:p14="http://schemas.microsoft.com/office/powerpoint/2010/main" val="29964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331</TotalTime>
  <Words>532</Words>
  <Application>Microsoft Office PowerPoint</Application>
  <PresentationFormat>Custom</PresentationFormat>
  <Paragraphs>60</Paragraphs>
  <Slides>7</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Gill Sans MT</vt:lpstr>
      <vt:lpstr>Roboto</vt:lpstr>
      <vt:lpstr>Verdana</vt:lpstr>
      <vt:lpstr>Wingdings 2</vt:lpstr>
      <vt:lpstr>Solstice</vt:lpstr>
      <vt:lpstr>Tips for the Oral Presentation </vt:lpstr>
      <vt:lpstr>Be Prepared </vt:lpstr>
      <vt:lpstr>Practice </vt:lpstr>
      <vt:lpstr>Too Many Slides </vt:lpstr>
      <vt:lpstr>Use The Space</vt:lpstr>
      <vt:lpstr>Own The Space</vt:lpstr>
      <vt:lpstr>Be Yourself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becoming a good p</dc:title>
  <dc:creator>Owner</dc:creator>
  <cp:lastModifiedBy>Jennifer Byrne</cp:lastModifiedBy>
  <cp:revision>19</cp:revision>
  <dcterms:created xsi:type="dcterms:W3CDTF">2006-08-16T00:00:00Z</dcterms:created>
  <dcterms:modified xsi:type="dcterms:W3CDTF">2023-10-30T13:02:00Z</dcterms:modified>
</cp:coreProperties>
</file>