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Lst>
  <p:notesMasterIdLst>
    <p:notesMasterId r:id="rId17"/>
  </p:notesMasterIdLst>
  <p:sldIdLst>
    <p:sldId id="256" r:id="rId2"/>
    <p:sldId id="276" r:id="rId3"/>
    <p:sldId id="260" r:id="rId4"/>
    <p:sldId id="262" r:id="rId5"/>
    <p:sldId id="277" r:id="rId6"/>
    <p:sldId id="263" r:id="rId7"/>
    <p:sldId id="267" r:id="rId8"/>
    <p:sldId id="268" r:id="rId9"/>
    <p:sldId id="264" r:id="rId10"/>
    <p:sldId id="269" r:id="rId11"/>
    <p:sldId id="278" r:id="rId12"/>
    <p:sldId id="270" r:id="rId13"/>
    <p:sldId id="279" r:id="rId14"/>
    <p:sldId id="257" r:id="rId15"/>
    <p:sldId id="258" r:id="rId16"/>
  </p:sldIdLst>
  <p:sldSz cx="12192000" cy="9144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B921A3-CA52-4D3C-9089-D5AF71BC37C8}" v="6" dt="2022-04-08T19:00:00.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27" autoAdjust="0"/>
  </p:normalViewPr>
  <p:slideViewPr>
    <p:cSldViewPr>
      <p:cViewPr varScale="1">
        <p:scale>
          <a:sx n="51" d="100"/>
          <a:sy n="51" d="100"/>
        </p:scale>
        <p:origin x="96" y="714"/>
      </p:cViewPr>
      <p:guideLst>
        <p:guide orient="horz" pos="288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Byrne" userId="2045948eb585c39a" providerId="LiveId" clId="{C1B921A3-CA52-4D3C-9089-D5AF71BC37C8}"/>
    <pc:docChg chg="undo redo custSel modSld">
      <pc:chgData name="Jennifer Byrne" userId="2045948eb585c39a" providerId="LiveId" clId="{C1B921A3-CA52-4D3C-9089-D5AF71BC37C8}" dt="2022-04-08T19:14:13.901" v="1093" actId="1076"/>
      <pc:docMkLst>
        <pc:docMk/>
      </pc:docMkLst>
      <pc:sldChg chg="addSp delSp modSp mod">
        <pc:chgData name="Jennifer Byrne" userId="2045948eb585c39a" providerId="LiveId" clId="{C1B921A3-CA52-4D3C-9089-D5AF71BC37C8}" dt="2022-04-08T19:14:13.901" v="1093" actId="1076"/>
        <pc:sldMkLst>
          <pc:docMk/>
          <pc:sldMk cId="0" sldId="256"/>
        </pc:sldMkLst>
        <pc:spChg chg="add del">
          <ac:chgData name="Jennifer Byrne" userId="2045948eb585c39a" providerId="LiveId" clId="{C1B921A3-CA52-4D3C-9089-D5AF71BC37C8}" dt="2022-04-08T19:14:07.481" v="1090" actId="22"/>
          <ac:spMkLst>
            <pc:docMk/>
            <pc:sldMk cId="0" sldId="256"/>
            <ac:spMk id="7" creationId="{382A5827-959D-47DC-98D1-8F441E606431}"/>
          </ac:spMkLst>
        </pc:spChg>
        <pc:spChg chg="add mod">
          <ac:chgData name="Jennifer Byrne" userId="2045948eb585c39a" providerId="LiveId" clId="{C1B921A3-CA52-4D3C-9089-D5AF71BC37C8}" dt="2022-04-08T19:14:11.264" v="1092" actId="1076"/>
          <ac:spMkLst>
            <pc:docMk/>
            <pc:sldMk cId="0" sldId="256"/>
            <ac:spMk id="9" creationId="{07D75E4E-E8E9-4766-9691-ECE18C7D411E}"/>
          </ac:spMkLst>
        </pc:spChg>
        <pc:spChg chg="mod">
          <ac:chgData name="Jennifer Byrne" userId="2045948eb585c39a" providerId="LiveId" clId="{C1B921A3-CA52-4D3C-9089-D5AF71BC37C8}" dt="2022-04-08T19:13:21.402" v="1082" actId="1076"/>
          <ac:spMkLst>
            <pc:docMk/>
            <pc:sldMk cId="0" sldId="256"/>
            <ac:spMk id="2050" creationId="{00000000-0000-0000-0000-000000000000}"/>
          </ac:spMkLst>
        </pc:spChg>
        <pc:spChg chg="mod">
          <ac:chgData name="Jennifer Byrne" userId="2045948eb585c39a" providerId="LiveId" clId="{C1B921A3-CA52-4D3C-9089-D5AF71BC37C8}" dt="2022-04-08T19:14:13.901" v="1093" actId="1076"/>
          <ac:spMkLst>
            <pc:docMk/>
            <pc:sldMk cId="0" sldId="256"/>
            <ac:spMk id="2051" creationId="{00000000-0000-0000-0000-000000000000}"/>
          </ac:spMkLst>
        </pc:spChg>
      </pc:sldChg>
      <pc:sldChg chg="addSp delSp modSp mod">
        <pc:chgData name="Jennifer Byrne" userId="2045948eb585c39a" providerId="LiveId" clId="{C1B921A3-CA52-4D3C-9089-D5AF71BC37C8}" dt="2022-04-08T19:13:03.295" v="1081" actId="255"/>
        <pc:sldMkLst>
          <pc:docMk/>
          <pc:sldMk cId="0" sldId="257"/>
        </pc:sldMkLst>
        <pc:spChg chg="add del mod">
          <ac:chgData name="Jennifer Byrne" userId="2045948eb585c39a" providerId="LiveId" clId="{C1B921A3-CA52-4D3C-9089-D5AF71BC37C8}" dt="2022-04-08T18:41:57.969" v="149" actId="21"/>
          <ac:spMkLst>
            <pc:docMk/>
            <pc:sldMk cId="0" sldId="257"/>
            <ac:spMk id="7" creationId="{2FE477F9-63D4-478E-8DEF-C1252A4C9886}"/>
          </ac:spMkLst>
        </pc:spChg>
        <pc:spChg chg="add mod">
          <ac:chgData name="Jennifer Byrne" userId="2045948eb585c39a" providerId="LiveId" clId="{C1B921A3-CA52-4D3C-9089-D5AF71BC37C8}" dt="2022-04-08T19:05:50.587" v="772" actId="20577"/>
          <ac:spMkLst>
            <pc:docMk/>
            <pc:sldMk cId="0" sldId="257"/>
            <ac:spMk id="8" creationId="{D5B44ED0-D0BA-4BC4-AF28-D4A9F35C01C7}"/>
          </ac:spMkLst>
        </pc:spChg>
        <pc:spChg chg="mod">
          <ac:chgData name="Jennifer Byrne" userId="2045948eb585c39a" providerId="LiveId" clId="{C1B921A3-CA52-4D3C-9089-D5AF71BC37C8}" dt="2022-04-08T19:13:03.295" v="1081" actId="255"/>
          <ac:spMkLst>
            <pc:docMk/>
            <pc:sldMk cId="0" sldId="257"/>
            <ac:spMk id="3074" creationId="{00000000-0000-0000-0000-000000000000}"/>
          </ac:spMkLst>
        </pc:spChg>
        <pc:spChg chg="mod">
          <ac:chgData name="Jennifer Byrne" userId="2045948eb585c39a" providerId="LiveId" clId="{C1B921A3-CA52-4D3C-9089-D5AF71BC37C8}" dt="2022-04-08T19:07:18.604" v="787" actId="20577"/>
          <ac:spMkLst>
            <pc:docMk/>
            <pc:sldMk cId="0" sldId="257"/>
            <ac:spMk id="13315" creationId="{00000000-0000-0000-0000-000000000000}"/>
          </ac:spMkLst>
        </pc:spChg>
      </pc:sldChg>
      <pc:sldChg chg="addSp modSp mod">
        <pc:chgData name="Jennifer Byrne" userId="2045948eb585c39a" providerId="LiveId" clId="{C1B921A3-CA52-4D3C-9089-D5AF71BC37C8}" dt="2022-04-08T19:12:52.933" v="1080" actId="255"/>
        <pc:sldMkLst>
          <pc:docMk/>
          <pc:sldMk cId="0" sldId="258"/>
        </pc:sldMkLst>
        <pc:spChg chg="mod">
          <ac:chgData name="Jennifer Byrne" userId="2045948eb585c39a" providerId="LiveId" clId="{C1B921A3-CA52-4D3C-9089-D5AF71BC37C8}" dt="2022-04-08T19:12:52.933" v="1080" actId="255"/>
          <ac:spMkLst>
            <pc:docMk/>
            <pc:sldMk cId="0" sldId="258"/>
            <ac:spMk id="6" creationId="{00000000-0000-0000-0000-000000000000}"/>
          </ac:spMkLst>
        </pc:spChg>
        <pc:spChg chg="add mod">
          <ac:chgData name="Jennifer Byrne" userId="2045948eb585c39a" providerId="LiveId" clId="{C1B921A3-CA52-4D3C-9089-D5AF71BC37C8}" dt="2022-04-08T19:12:32.049" v="1079" actId="313"/>
          <ac:spMkLst>
            <pc:docMk/>
            <pc:sldMk cId="0" sldId="258"/>
            <ac:spMk id="8" creationId="{44D3F018-9642-464E-993D-365279A235DF}"/>
          </ac:spMkLst>
        </pc:spChg>
        <pc:spChg chg="mod">
          <ac:chgData name="Jennifer Byrne" userId="2045948eb585c39a" providerId="LiveId" clId="{C1B921A3-CA52-4D3C-9089-D5AF71BC37C8}" dt="2022-04-08T19:12:14.201" v="1050" actId="20577"/>
          <ac:spMkLst>
            <pc:docMk/>
            <pc:sldMk cId="0" sldId="258"/>
            <ac:spMk id="1433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CEF1F-BC72-4D4D-95B0-74C66AE3EA38}" type="datetimeFigureOut">
              <a:rPr lang="en-IE" smtClean="0"/>
              <a:pPr/>
              <a:t>04/10/2022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15B3AE-4E51-4451-880E-9CF600ECDE40}"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2384605"/>
            <a:ext cx="8361229" cy="2797635"/>
          </a:xfrm>
        </p:spPr>
        <p:txBody>
          <a:bodyPr anchor="b">
            <a:noAutofit/>
          </a:bodyPr>
          <a:lstStyle>
            <a:lvl1pPr algn="ctr">
              <a:defRPr sz="8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8" y="5275041"/>
            <a:ext cx="6831673" cy="1448316"/>
          </a:xfrm>
        </p:spPr>
        <p:txBody>
          <a:bodyPr>
            <a:normAutofit/>
          </a:bodyPr>
          <a:lstStyle>
            <a:lvl1pPr marL="0" indent="0" algn="ctr">
              <a:lnSpc>
                <a:spcPct val="112000"/>
              </a:lnSpc>
              <a:spcBef>
                <a:spcPts val="0"/>
              </a:spcBef>
              <a:spcAft>
                <a:spcPts val="0"/>
              </a:spcAft>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9" y="8604515"/>
            <a:ext cx="1607944" cy="539485"/>
          </a:xfrm>
        </p:spPr>
        <p:txBody>
          <a:bodyPr/>
          <a:lstStyle>
            <a:lvl1pPr>
              <a:defRPr baseline="0">
                <a:solidFill>
                  <a:schemeClr val="tx2"/>
                </a:solidFill>
              </a:defRPr>
            </a:lvl1pPr>
          </a:lstStyle>
          <a:p>
            <a:pPr>
              <a:defRPr/>
            </a:pPr>
            <a:endParaRPr lang="en-GB"/>
          </a:p>
        </p:txBody>
      </p:sp>
      <p:sp>
        <p:nvSpPr>
          <p:cNvPr id="5" name="Footer Placeholder 4"/>
          <p:cNvSpPr>
            <a:spLocks noGrp="1"/>
          </p:cNvSpPr>
          <p:nvPr>
            <p:ph type="ftr" sz="quarter" idx="11"/>
          </p:nvPr>
        </p:nvSpPr>
        <p:spPr>
          <a:xfrm>
            <a:off x="2584056" y="8604515"/>
            <a:ext cx="7023377" cy="539485"/>
          </a:xfrm>
        </p:spPr>
        <p:txBody>
          <a:bodyPr/>
          <a:lstStyle>
            <a:lvl1pPr algn="ctr">
              <a:defRPr baseline="0">
                <a:solidFill>
                  <a:schemeClr val="tx2"/>
                </a:solidFill>
              </a:defRPr>
            </a:lvl1pPr>
          </a:lstStyle>
          <a:p>
            <a:pPr>
              <a:defRPr/>
            </a:pPr>
            <a:r>
              <a:rPr lang="en-GB"/>
              <a:t>Jennifer Byrne 2022</a:t>
            </a:r>
          </a:p>
        </p:txBody>
      </p:sp>
      <p:sp>
        <p:nvSpPr>
          <p:cNvPr id="6" name="Slide Number Placeholder 5"/>
          <p:cNvSpPr>
            <a:spLocks noGrp="1"/>
          </p:cNvSpPr>
          <p:nvPr>
            <p:ph type="sldNum" sz="quarter" idx="12"/>
          </p:nvPr>
        </p:nvSpPr>
        <p:spPr>
          <a:xfrm>
            <a:off x="9830683" y="8604515"/>
            <a:ext cx="1596292" cy="539485"/>
          </a:xfrm>
        </p:spPr>
        <p:txBody>
          <a:bodyPr/>
          <a:lstStyle>
            <a:lvl1pPr>
              <a:defRPr baseline="0">
                <a:solidFill>
                  <a:schemeClr val="tx2"/>
                </a:solidFill>
              </a:defRPr>
            </a:lvl1pPr>
          </a:lstStyle>
          <a:p>
            <a:pPr>
              <a:defRPr/>
            </a:pPr>
            <a:fld id="{E3C89BDB-DB10-47B3-87BE-06906A2F030E}" type="slidenum">
              <a:rPr lang="en-GB" smtClean="0"/>
              <a:pPr>
                <a:defRPr/>
              </a:pPr>
              <a:t>‹#›</a:t>
            </a:fld>
            <a:endParaRPr lang="en-GB"/>
          </a:p>
        </p:txBody>
      </p:sp>
      <p:grpSp>
        <p:nvGrpSpPr>
          <p:cNvPr id="8" name="Group 7"/>
          <p:cNvGrpSpPr/>
          <p:nvPr/>
        </p:nvGrpSpPr>
        <p:grpSpPr>
          <a:xfrm>
            <a:off x="752858" y="992626"/>
            <a:ext cx="10674119" cy="7132895"/>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41669166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3060702"/>
            <a:ext cx="9601200" cy="47625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Jennifer Byrne 2022</a:t>
            </a:r>
          </a:p>
        </p:txBody>
      </p:sp>
      <p:sp>
        <p:nvSpPr>
          <p:cNvPr id="6" name="Slide Number Placeholder 5"/>
          <p:cNvSpPr>
            <a:spLocks noGrp="1"/>
          </p:cNvSpPr>
          <p:nvPr>
            <p:ph type="sldNum" sz="quarter" idx="12"/>
          </p:nvPr>
        </p:nvSpPr>
        <p:spPr/>
        <p:txBody>
          <a:bodyPr/>
          <a:lstStyle/>
          <a:p>
            <a:pPr>
              <a:defRPr/>
            </a:pPr>
            <a:fld id="{0000C76D-EBCB-4BA8-8BF0-52E1622E0A29}" type="slidenum">
              <a:rPr lang="en-GB" smtClean="0"/>
              <a:pPr>
                <a:defRPr/>
              </a:pPr>
              <a:t>‹#›</a:t>
            </a:fld>
            <a:endParaRPr lang="en-GB"/>
          </a:p>
        </p:txBody>
      </p:sp>
    </p:spTree>
    <p:extLst>
      <p:ext uri="{BB962C8B-B14F-4D97-AF65-F5344CB8AC3E}">
        <p14:creationId xmlns:p14="http://schemas.microsoft.com/office/powerpoint/2010/main" val="1371552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74396" y="832208"/>
            <a:ext cx="1987933" cy="699099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1" y="832208"/>
            <a:ext cx="7632700" cy="699099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Jennifer Byrne 2022</a:t>
            </a:r>
          </a:p>
        </p:txBody>
      </p:sp>
      <p:sp>
        <p:nvSpPr>
          <p:cNvPr id="6" name="Slide Number Placeholder 5"/>
          <p:cNvSpPr>
            <a:spLocks noGrp="1"/>
          </p:cNvSpPr>
          <p:nvPr>
            <p:ph type="sldNum" sz="quarter" idx="12"/>
          </p:nvPr>
        </p:nvSpPr>
        <p:spPr/>
        <p:txBody>
          <a:bodyPr/>
          <a:lstStyle/>
          <a:p>
            <a:pPr>
              <a:defRPr/>
            </a:pPr>
            <a:fld id="{0000C76D-EBCB-4BA8-8BF0-52E1622E0A29}" type="slidenum">
              <a:rPr lang="en-GB" smtClean="0"/>
              <a:pPr>
                <a:defRPr/>
              </a:pPr>
              <a:t>‹#›</a:t>
            </a:fld>
            <a:endParaRPr lang="en-GB"/>
          </a:p>
        </p:txBody>
      </p:sp>
    </p:spTree>
    <p:extLst>
      <p:ext uri="{BB962C8B-B14F-4D97-AF65-F5344CB8AC3E}">
        <p14:creationId xmlns:p14="http://schemas.microsoft.com/office/powerpoint/2010/main" val="856894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r>
              <a:rPr lang="en-GB"/>
              <a:t>Jennifer Byrne 2022</a:t>
            </a:r>
          </a:p>
        </p:txBody>
      </p:sp>
      <p:sp>
        <p:nvSpPr>
          <p:cNvPr id="6" name="Slide Number Placeholder 5"/>
          <p:cNvSpPr>
            <a:spLocks noGrp="1"/>
          </p:cNvSpPr>
          <p:nvPr>
            <p:ph type="sldNum" sz="quarter" idx="12"/>
          </p:nvPr>
        </p:nvSpPr>
        <p:spPr/>
        <p:txBody>
          <a:bodyPr/>
          <a:lstStyle/>
          <a:p>
            <a:pPr>
              <a:defRPr/>
            </a:pPr>
            <a:fld id="{0000C76D-EBCB-4BA8-8BF0-52E1622E0A29}" type="slidenum">
              <a:rPr lang="en-GB" smtClean="0"/>
              <a:pPr>
                <a:defRPr/>
              </a:pPr>
              <a:t>‹#›</a:t>
            </a:fld>
            <a:endParaRPr lang="en-GB"/>
          </a:p>
        </p:txBody>
      </p:sp>
    </p:spTree>
    <p:extLst>
      <p:ext uri="{BB962C8B-B14F-4D97-AF65-F5344CB8AC3E}">
        <p14:creationId xmlns:p14="http://schemas.microsoft.com/office/powerpoint/2010/main" val="997566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735149"/>
            <a:ext cx="9612971" cy="3803649"/>
          </a:xfrm>
        </p:spPr>
        <p:txBody>
          <a:bodyPr anchor="b">
            <a:normAutofit/>
          </a:bodyPr>
          <a:lstStyle>
            <a:lvl1pPr algn="r">
              <a:defRPr sz="8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5621771"/>
            <a:ext cx="9612971" cy="1524432"/>
          </a:xfrm>
        </p:spPr>
        <p:txBody>
          <a:bodyPr/>
          <a:lstStyle>
            <a:lvl1pPr marL="0" indent="0" algn="r">
              <a:lnSpc>
                <a:spcPct val="112000"/>
              </a:lnSpc>
              <a:spcBef>
                <a:spcPts val="0"/>
              </a:spcBef>
              <a:spcAft>
                <a:spcPts val="0"/>
              </a:spcAft>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9" y="8604515"/>
            <a:ext cx="1622409" cy="539485"/>
          </a:xfrm>
        </p:spPr>
        <p:txBody>
          <a:bodyPr/>
          <a:lstStyle>
            <a:lvl1pPr>
              <a:defRPr>
                <a:solidFill>
                  <a:schemeClr val="tx2"/>
                </a:solidFill>
              </a:defRPr>
            </a:lvl1pPr>
          </a:lstStyle>
          <a:p>
            <a:pPr>
              <a:defRPr/>
            </a:pPr>
            <a:endParaRPr lang="en-GB"/>
          </a:p>
        </p:txBody>
      </p:sp>
      <p:sp>
        <p:nvSpPr>
          <p:cNvPr id="5" name="Footer Placeholder 4"/>
          <p:cNvSpPr>
            <a:spLocks noGrp="1"/>
          </p:cNvSpPr>
          <p:nvPr>
            <p:ph type="ftr" sz="quarter" idx="11"/>
          </p:nvPr>
        </p:nvSpPr>
        <p:spPr>
          <a:xfrm>
            <a:off x="2584313" y="8604515"/>
            <a:ext cx="7023377" cy="539485"/>
          </a:xfrm>
        </p:spPr>
        <p:txBody>
          <a:bodyPr/>
          <a:lstStyle>
            <a:lvl1pPr algn="ctr">
              <a:defRPr>
                <a:solidFill>
                  <a:schemeClr val="tx2"/>
                </a:solidFill>
              </a:defRPr>
            </a:lvl1pPr>
          </a:lstStyle>
          <a:p>
            <a:pPr>
              <a:defRPr/>
            </a:pPr>
            <a:r>
              <a:rPr lang="en-GB"/>
              <a:t>Jennifer Byrne 2022</a:t>
            </a:r>
          </a:p>
        </p:txBody>
      </p:sp>
      <p:sp>
        <p:nvSpPr>
          <p:cNvPr id="6" name="Slide Number Placeholder 5"/>
          <p:cNvSpPr>
            <a:spLocks noGrp="1"/>
          </p:cNvSpPr>
          <p:nvPr>
            <p:ph type="sldNum" sz="quarter" idx="12"/>
          </p:nvPr>
        </p:nvSpPr>
        <p:spPr>
          <a:xfrm>
            <a:off x="9830683" y="8604515"/>
            <a:ext cx="1596292" cy="539485"/>
          </a:xfrm>
        </p:spPr>
        <p:txBody>
          <a:bodyPr/>
          <a:lstStyle>
            <a:lvl1pPr>
              <a:defRPr>
                <a:solidFill>
                  <a:schemeClr val="tx2"/>
                </a:solidFill>
              </a:defRPr>
            </a:lvl1pPr>
          </a:lstStyle>
          <a:p>
            <a:pPr>
              <a:defRPr/>
            </a:pPr>
            <a:fld id="{A57D6096-5E89-44EE-88CA-124C4EA99A76}" type="slidenum">
              <a:rPr lang="en-GB" smtClean="0"/>
              <a:pPr>
                <a:defRPr/>
              </a:pPr>
              <a:t>‹#›</a:t>
            </a:fld>
            <a:endParaRPr lang="en-GB"/>
          </a:p>
        </p:txBody>
      </p:sp>
      <p:sp>
        <p:nvSpPr>
          <p:cNvPr id="7" name="Freeform 6"/>
          <p:cNvSpPr/>
          <p:nvPr/>
        </p:nvSpPr>
        <p:spPr bwMode="auto">
          <a:xfrm>
            <a:off x="8151963" y="2247536"/>
            <a:ext cx="3275013" cy="5877984"/>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8151963" y="2247536"/>
            <a:ext cx="3275013" cy="5877984"/>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9370938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3048001"/>
            <a:ext cx="4447787" cy="47752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3048001"/>
            <a:ext cx="4447787" cy="47752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r>
              <a:rPr lang="en-GB"/>
              <a:t>Jennifer Byrne 2022</a:t>
            </a:r>
          </a:p>
        </p:txBody>
      </p:sp>
      <p:sp>
        <p:nvSpPr>
          <p:cNvPr id="7" name="Slide Number Placeholder 6"/>
          <p:cNvSpPr>
            <a:spLocks noGrp="1"/>
          </p:cNvSpPr>
          <p:nvPr>
            <p:ph type="sldNum" sz="quarter" idx="12"/>
          </p:nvPr>
        </p:nvSpPr>
        <p:spPr/>
        <p:txBody>
          <a:bodyPr/>
          <a:lstStyle/>
          <a:p>
            <a:pPr>
              <a:defRPr/>
            </a:pPr>
            <a:fld id="{0000C76D-EBCB-4BA8-8BF0-52E1622E0A29}" type="slidenum">
              <a:rPr lang="en-GB" smtClean="0"/>
              <a:pPr>
                <a:defRPr/>
              </a:pPr>
              <a:t>‹#›</a:t>
            </a:fld>
            <a:endParaRPr lang="en-GB"/>
          </a:p>
        </p:txBody>
      </p:sp>
    </p:spTree>
    <p:extLst>
      <p:ext uri="{BB962C8B-B14F-4D97-AF65-F5344CB8AC3E}">
        <p14:creationId xmlns:p14="http://schemas.microsoft.com/office/powerpoint/2010/main" val="1950594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914400"/>
            <a:ext cx="9601200" cy="19812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3120307"/>
            <a:ext cx="4447787" cy="1098549"/>
          </a:xfrm>
        </p:spPr>
        <p:txBody>
          <a:bodyPr anchor="b">
            <a:noAutofit/>
          </a:bodyPr>
          <a:lstStyle>
            <a:lvl1pPr marL="0" indent="0">
              <a:lnSpc>
                <a:spcPct val="84000"/>
              </a:lnSpc>
              <a:spcBef>
                <a:spcPts val="0"/>
              </a:spcBef>
              <a:spcAft>
                <a:spcPts val="0"/>
              </a:spcAft>
              <a:buNone/>
              <a:defRPr sz="3200" b="0"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371601" y="4406945"/>
            <a:ext cx="4447785" cy="3416257"/>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3" y="3133006"/>
            <a:ext cx="4447787" cy="1098549"/>
          </a:xfrm>
        </p:spPr>
        <p:txBody>
          <a:bodyPr anchor="b">
            <a:noAutofit/>
          </a:bodyPr>
          <a:lstStyle>
            <a:lvl1pPr marL="0" indent="0">
              <a:lnSpc>
                <a:spcPct val="84000"/>
              </a:lnSpc>
              <a:spcBef>
                <a:spcPts val="0"/>
              </a:spcBef>
              <a:spcAft>
                <a:spcPts val="0"/>
              </a:spcAft>
              <a:buNone/>
              <a:defRPr sz="3200" b="0" baseline="0">
                <a:solidFill>
                  <a:schemeClr val="tx2"/>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525013" y="4406945"/>
            <a:ext cx="4447787" cy="3416257"/>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r>
              <a:rPr lang="en-GB"/>
              <a:t>Jennifer Byrne 2022</a:t>
            </a:r>
          </a:p>
        </p:txBody>
      </p:sp>
      <p:sp>
        <p:nvSpPr>
          <p:cNvPr id="9" name="Slide Number Placeholder 8"/>
          <p:cNvSpPr>
            <a:spLocks noGrp="1"/>
          </p:cNvSpPr>
          <p:nvPr>
            <p:ph type="sldNum" sz="quarter" idx="12"/>
          </p:nvPr>
        </p:nvSpPr>
        <p:spPr/>
        <p:txBody>
          <a:bodyPr/>
          <a:lstStyle/>
          <a:p>
            <a:pPr>
              <a:defRPr/>
            </a:pPr>
            <a:fld id="{0000C76D-EBCB-4BA8-8BF0-52E1622E0A29}" type="slidenum">
              <a:rPr lang="en-GB" smtClean="0"/>
              <a:pPr>
                <a:defRPr/>
              </a:pPr>
              <a:t>‹#›</a:t>
            </a:fld>
            <a:endParaRPr lang="en-GB"/>
          </a:p>
        </p:txBody>
      </p:sp>
    </p:spTree>
    <p:extLst>
      <p:ext uri="{BB962C8B-B14F-4D97-AF65-F5344CB8AC3E}">
        <p14:creationId xmlns:p14="http://schemas.microsoft.com/office/powerpoint/2010/main" val="172029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r>
              <a:rPr lang="en-GB"/>
              <a:t>Jennifer Byrne 2022</a:t>
            </a:r>
          </a:p>
        </p:txBody>
      </p:sp>
      <p:sp>
        <p:nvSpPr>
          <p:cNvPr id="5" name="Slide Number Placeholder 4"/>
          <p:cNvSpPr>
            <a:spLocks noGrp="1"/>
          </p:cNvSpPr>
          <p:nvPr>
            <p:ph type="sldNum" sz="quarter" idx="12"/>
          </p:nvPr>
        </p:nvSpPr>
        <p:spPr/>
        <p:txBody>
          <a:bodyPr/>
          <a:lstStyle/>
          <a:p>
            <a:pPr>
              <a:defRPr/>
            </a:pPr>
            <a:fld id="{05FE2EF7-3E70-4EB8-8B6A-E90D944EA380}" type="slidenum">
              <a:rPr lang="en-GB" smtClean="0"/>
              <a:pPr>
                <a:defRPr/>
              </a:pPr>
              <a:t>‹#›</a:t>
            </a:fld>
            <a:endParaRPr lang="en-GB"/>
          </a:p>
        </p:txBody>
      </p:sp>
    </p:spTree>
    <p:extLst>
      <p:ext uri="{BB962C8B-B14F-4D97-AF65-F5344CB8AC3E}">
        <p14:creationId xmlns:p14="http://schemas.microsoft.com/office/powerpoint/2010/main" val="3896937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r>
              <a:rPr lang="en-GB"/>
              <a:t>Jennifer Byrne 2022</a:t>
            </a:r>
          </a:p>
        </p:txBody>
      </p:sp>
      <p:sp>
        <p:nvSpPr>
          <p:cNvPr id="4" name="Slide Number Placeholder 3"/>
          <p:cNvSpPr>
            <a:spLocks noGrp="1"/>
          </p:cNvSpPr>
          <p:nvPr>
            <p:ph type="sldNum" sz="quarter" idx="12"/>
          </p:nvPr>
        </p:nvSpPr>
        <p:spPr/>
        <p:txBody>
          <a:bodyPr/>
          <a:lstStyle/>
          <a:p>
            <a:pPr>
              <a:defRPr/>
            </a:pPr>
            <a:fld id="{B2514F58-26A8-47FC-B184-DF18BBAAA977}" type="slidenum">
              <a:rPr lang="en-GB" smtClean="0"/>
              <a:pPr>
                <a:defRPr/>
              </a:pPr>
              <a:t>‹#›</a:t>
            </a:fld>
            <a:endParaRPr lang="en-GB"/>
          </a:p>
        </p:txBody>
      </p:sp>
    </p:spTree>
    <p:extLst>
      <p:ext uri="{BB962C8B-B14F-4D97-AF65-F5344CB8AC3E}">
        <p14:creationId xmlns:p14="http://schemas.microsoft.com/office/powerpoint/2010/main" val="366406688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501"/>
            <a:ext cx="5303520" cy="9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914400"/>
            <a:ext cx="3855720" cy="2877179"/>
          </a:xfrm>
        </p:spPr>
        <p:txBody>
          <a:bodyPr anchor="t">
            <a:noAutofit/>
          </a:bodyPr>
          <a:lstStyle>
            <a:lvl1pPr>
              <a:lnSpc>
                <a:spcPct val="84000"/>
              </a:lnSpc>
              <a:defRPr sz="5867"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914402"/>
            <a:ext cx="5212080" cy="6900333"/>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3808459"/>
            <a:ext cx="3855720" cy="4014741"/>
          </a:xfrm>
        </p:spPr>
        <p:txBody>
          <a:bodyPr>
            <a:normAutofit/>
          </a:bodyPr>
          <a:lstStyle>
            <a:lvl1pPr marL="0" indent="0">
              <a:lnSpc>
                <a:spcPct val="113000"/>
              </a:lnSpc>
              <a:spcBef>
                <a:spcPts val="0"/>
              </a:spcBef>
              <a:spcAft>
                <a:spcPts val="2000"/>
              </a:spcAft>
              <a:buNone/>
              <a:defRPr sz="2133"/>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1" y="8604515"/>
            <a:ext cx="1204572" cy="539485"/>
          </a:xfrm>
        </p:spPr>
        <p:txBody>
          <a:bodyPr/>
          <a:lstStyle>
            <a:lvl1pPr>
              <a:defRPr>
                <a:solidFill>
                  <a:schemeClr val="tx2"/>
                </a:solidFill>
              </a:defRPr>
            </a:lvl1pPr>
          </a:lstStyle>
          <a:p>
            <a:pPr>
              <a:defRPr/>
            </a:pPr>
            <a:endParaRPr lang="en-GB"/>
          </a:p>
        </p:txBody>
      </p:sp>
      <p:sp>
        <p:nvSpPr>
          <p:cNvPr id="6" name="Footer Placeholder 5"/>
          <p:cNvSpPr>
            <a:spLocks noGrp="1"/>
          </p:cNvSpPr>
          <p:nvPr>
            <p:ph type="ftr" sz="quarter" idx="11"/>
          </p:nvPr>
        </p:nvSpPr>
        <p:spPr>
          <a:xfrm>
            <a:off x="2205945" y="8604515"/>
            <a:ext cx="2373675" cy="539485"/>
          </a:xfrm>
        </p:spPr>
        <p:txBody>
          <a:bodyPr/>
          <a:lstStyle>
            <a:lvl1pPr>
              <a:defRPr>
                <a:solidFill>
                  <a:schemeClr val="tx2"/>
                </a:solidFill>
              </a:defRPr>
            </a:lvl1pPr>
          </a:lstStyle>
          <a:p>
            <a:pPr>
              <a:defRPr/>
            </a:pPr>
            <a:r>
              <a:rPr lang="en-GB"/>
              <a:t>Jennifer Byrne 2022</a:t>
            </a:r>
          </a:p>
        </p:txBody>
      </p:sp>
      <p:sp>
        <p:nvSpPr>
          <p:cNvPr id="7" name="Slide Number Placeholder 6"/>
          <p:cNvSpPr>
            <a:spLocks noGrp="1"/>
          </p:cNvSpPr>
          <p:nvPr>
            <p:ph type="sldNum" sz="quarter" idx="12"/>
          </p:nvPr>
        </p:nvSpPr>
        <p:spPr>
          <a:xfrm>
            <a:off x="9883141" y="8604515"/>
            <a:ext cx="1596292" cy="539485"/>
          </a:xfrm>
        </p:spPr>
        <p:txBody>
          <a:bodyPr/>
          <a:lstStyle>
            <a:lvl1pPr>
              <a:defRPr>
                <a:solidFill>
                  <a:schemeClr val="tx2"/>
                </a:solidFill>
              </a:defRPr>
            </a:lvl1pPr>
          </a:lstStyle>
          <a:p>
            <a:pPr>
              <a:defRPr/>
            </a:pPr>
            <a:fld id="{0000C76D-EBCB-4BA8-8BF0-52E1622E0A29}" type="slidenum">
              <a:rPr lang="en-GB" smtClean="0"/>
              <a:pPr>
                <a:defRPr/>
              </a:pPr>
              <a:t>‹#›</a:t>
            </a:fld>
            <a:endParaRPr lang="en-GB"/>
          </a:p>
        </p:txBody>
      </p:sp>
      <p:sp>
        <p:nvSpPr>
          <p:cNvPr id="9" name="Rectangle 8"/>
          <p:cNvSpPr/>
          <p:nvPr/>
        </p:nvSpPr>
        <p:spPr>
          <a:xfrm>
            <a:off x="5303520" y="501"/>
            <a:ext cx="22860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501"/>
            <a:ext cx="22860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52517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501"/>
            <a:ext cx="5303520" cy="9143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914400"/>
            <a:ext cx="3855720" cy="2877179"/>
          </a:xfrm>
        </p:spPr>
        <p:txBody>
          <a:bodyPr anchor="t">
            <a:normAutofit/>
          </a:bodyPr>
          <a:lstStyle>
            <a:lvl1pPr>
              <a:lnSpc>
                <a:spcPct val="84000"/>
              </a:lnSpc>
              <a:defRPr sz="5867"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2"/>
            <a:ext cx="6659880" cy="9143999"/>
          </a:xfrm>
        </p:spPr>
        <p:txBody>
          <a:bodyPr anchor="t">
            <a:norm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3807957"/>
            <a:ext cx="3855720" cy="4015243"/>
          </a:xfrm>
        </p:spPr>
        <p:txBody>
          <a:bodyPr>
            <a:normAutofit/>
          </a:bodyPr>
          <a:lstStyle>
            <a:lvl1pPr marL="0" indent="0">
              <a:lnSpc>
                <a:spcPct val="113000"/>
              </a:lnSpc>
              <a:spcBef>
                <a:spcPts val="0"/>
              </a:spcBef>
              <a:spcAft>
                <a:spcPts val="2000"/>
              </a:spcAft>
              <a:buNone/>
              <a:defRPr sz="2133"/>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723901" y="8604515"/>
            <a:ext cx="1204572" cy="539485"/>
          </a:xfrm>
        </p:spPr>
        <p:txBody>
          <a:bodyPr/>
          <a:lstStyle>
            <a:lvl1pPr>
              <a:defRPr>
                <a:solidFill>
                  <a:schemeClr val="tx2"/>
                </a:solidFill>
              </a:defRPr>
            </a:lvl1pPr>
          </a:lstStyle>
          <a:p>
            <a:pPr>
              <a:defRPr/>
            </a:pPr>
            <a:endParaRPr lang="en-GB"/>
          </a:p>
        </p:txBody>
      </p:sp>
      <p:sp>
        <p:nvSpPr>
          <p:cNvPr id="6" name="Footer Placeholder 5"/>
          <p:cNvSpPr>
            <a:spLocks noGrp="1"/>
          </p:cNvSpPr>
          <p:nvPr>
            <p:ph type="ftr" sz="quarter" idx="11"/>
          </p:nvPr>
        </p:nvSpPr>
        <p:spPr>
          <a:xfrm>
            <a:off x="2205945" y="8604515"/>
            <a:ext cx="2373675" cy="539485"/>
          </a:xfrm>
        </p:spPr>
        <p:txBody>
          <a:bodyPr/>
          <a:lstStyle>
            <a:lvl1pPr>
              <a:defRPr>
                <a:solidFill>
                  <a:schemeClr val="tx2"/>
                </a:solidFill>
              </a:defRPr>
            </a:lvl1pPr>
          </a:lstStyle>
          <a:p>
            <a:pPr>
              <a:defRPr/>
            </a:pPr>
            <a:r>
              <a:rPr lang="en-GB"/>
              <a:t>Jennifer Byrne 2022</a:t>
            </a:r>
          </a:p>
        </p:txBody>
      </p:sp>
      <p:sp>
        <p:nvSpPr>
          <p:cNvPr id="7" name="Slide Number Placeholder 6"/>
          <p:cNvSpPr>
            <a:spLocks noGrp="1"/>
          </p:cNvSpPr>
          <p:nvPr>
            <p:ph type="sldNum" sz="quarter" idx="12"/>
          </p:nvPr>
        </p:nvSpPr>
        <p:spPr>
          <a:xfrm>
            <a:off x="9883141" y="8604515"/>
            <a:ext cx="1596292" cy="539485"/>
          </a:xfrm>
        </p:spPr>
        <p:txBody>
          <a:bodyPr/>
          <a:lstStyle>
            <a:lvl1pPr>
              <a:defRPr>
                <a:solidFill>
                  <a:schemeClr val="tx2"/>
                </a:solidFill>
              </a:defRPr>
            </a:lvl1pPr>
          </a:lstStyle>
          <a:p>
            <a:pPr>
              <a:defRPr/>
            </a:pPr>
            <a:fld id="{0000C76D-EBCB-4BA8-8BF0-52E1622E0A29}" type="slidenum">
              <a:rPr lang="en-GB" smtClean="0"/>
              <a:pPr>
                <a:defRPr/>
              </a:pPr>
              <a:t>‹#›</a:t>
            </a:fld>
            <a:endParaRPr lang="en-GB"/>
          </a:p>
        </p:txBody>
      </p:sp>
      <p:sp>
        <p:nvSpPr>
          <p:cNvPr id="9" name="Rectangle 8"/>
          <p:cNvSpPr/>
          <p:nvPr/>
        </p:nvSpPr>
        <p:spPr>
          <a:xfrm>
            <a:off x="5303520" y="501"/>
            <a:ext cx="22860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5303520" y="501"/>
            <a:ext cx="22860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156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914400"/>
            <a:ext cx="9601200" cy="19812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3048000"/>
            <a:ext cx="9601200" cy="4775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8604515"/>
            <a:ext cx="1204572" cy="539485"/>
          </a:xfrm>
          <a:prstGeom prst="rect">
            <a:avLst/>
          </a:prstGeom>
        </p:spPr>
        <p:txBody>
          <a:bodyPr vert="horz" lIns="91440" tIns="45720" rIns="91440" bIns="45720" rtlCol="0" anchor="ctr"/>
          <a:lstStyle>
            <a:lvl1pPr algn="l">
              <a:defRPr sz="1333" baseline="0">
                <a:solidFill>
                  <a:schemeClr val="tx2"/>
                </a:solidFill>
              </a:defRPr>
            </a:lvl1pPr>
          </a:lstStyle>
          <a:p>
            <a:pPr>
              <a:defRPr/>
            </a:pPr>
            <a:endParaRPr lang="en-GB"/>
          </a:p>
        </p:txBody>
      </p:sp>
      <p:sp>
        <p:nvSpPr>
          <p:cNvPr id="5" name="Footer Placeholder 4"/>
          <p:cNvSpPr>
            <a:spLocks noGrp="1"/>
          </p:cNvSpPr>
          <p:nvPr>
            <p:ph type="ftr" sz="quarter" idx="3"/>
          </p:nvPr>
        </p:nvSpPr>
        <p:spPr>
          <a:xfrm>
            <a:off x="2893565" y="8604515"/>
            <a:ext cx="6280831" cy="539485"/>
          </a:xfrm>
          <a:prstGeom prst="rect">
            <a:avLst/>
          </a:prstGeom>
        </p:spPr>
        <p:txBody>
          <a:bodyPr vert="horz" lIns="91440" tIns="45720" rIns="91440" bIns="45720" rtlCol="0" anchor="ctr"/>
          <a:lstStyle>
            <a:lvl1pPr algn="l">
              <a:defRPr sz="1333" baseline="0">
                <a:solidFill>
                  <a:schemeClr val="tx2"/>
                </a:solidFill>
              </a:defRPr>
            </a:lvl1pPr>
          </a:lstStyle>
          <a:p>
            <a:pPr>
              <a:defRPr/>
            </a:pPr>
            <a:r>
              <a:rPr lang="en-GB"/>
              <a:t>Jennifer Byrne 2022</a:t>
            </a:r>
          </a:p>
        </p:txBody>
      </p:sp>
      <p:sp>
        <p:nvSpPr>
          <p:cNvPr id="6" name="Slide Number Placeholder 5"/>
          <p:cNvSpPr>
            <a:spLocks noGrp="1"/>
          </p:cNvSpPr>
          <p:nvPr>
            <p:ph type="sldNum" sz="quarter" idx="4"/>
          </p:nvPr>
        </p:nvSpPr>
        <p:spPr>
          <a:xfrm>
            <a:off x="9472737" y="8604515"/>
            <a:ext cx="1596292" cy="539485"/>
          </a:xfrm>
          <a:prstGeom prst="rect">
            <a:avLst/>
          </a:prstGeom>
        </p:spPr>
        <p:txBody>
          <a:bodyPr vert="horz" lIns="91440" tIns="45720" rIns="91440" bIns="45720" rtlCol="0" anchor="ctr"/>
          <a:lstStyle>
            <a:lvl1pPr algn="r">
              <a:defRPr sz="1333" baseline="0">
                <a:solidFill>
                  <a:schemeClr val="tx2"/>
                </a:solidFill>
              </a:defRPr>
            </a:lvl1pPr>
          </a:lstStyle>
          <a:p>
            <a:pPr>
              <a:defRPr/>
            </a:pPr>
            <a:fld id="{0000C76D-EBCB-4BA8-8BF0-52E1622E0A29}" type="slidenum">
              <a:rPr lang="en-GB" smtClean="0"/>
              <a:pPr>
                <a:defRPr/>
              </a:pPr>
              <a:t>‹#›</a:t>
            </a:fld>
            <a:endParaRPr lang="en-GB"/>
          </a:p>
        </p:txBody>
      </p:sp>
      <p:sp>
        <p:nvSpPr>
          <p:cNvPr id="9" name="Rectangle 8"/>
          <p:cNvSpPr/>
          <p:nvPr/>
        </p:nvSpPr>
        <p:spPr>
          <a:xfrm>
            <a:off x="478095" y="501"/>
            <a:ext cx="22860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478095" y="501"/>
            <a:ext cx="228600" cy="9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9523907"/>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377" rtl="0" eaLnBrk="1" latinLnBrk="0" hangingPunct="1">
        <a:lnSpc>
          <a:spcPct val="89000"/>
        </a:lnSpc>
        <a:spcBef>
          <a:spcPct val="0"/>
        </a:spcBef>
        <a:buNone/>
        <a:defRPr sz="5867" kern="1200" baseline="0">
          <a:solidFill>
            <a:schemeClr val="tx2"/>
          </a:solidFill>
          <a:latin typeface="+mj-lt"/>
          <a:ea typeface="+mj-ea"/>
          <a:cs typeface="+mj-cs"/>
        </a:defRPr>
      </a:lvl1pPr>
    </p:titleStyle>
    <p:bodyStyle>
      <a:lvl1pPr marL="512051" indent="-512051" algn="l" defTabSz="914377" rtl="0" eaLnBrk="1" latinLnBrk="0" hangingPunct="1">
        <a:lnSpc>
          <a:spcPct val="94000"/>
        </a:lnSpc>
        <a:spcBef>
          <a:spcPts val="1333"/>
        </a:spcBef>
        <a:spcAft>
          <a:spcPts val="267"/>
        </a:spcAft>
        <a:buFont typeface="Franklin Gothic Book" panose="020B0503020102020204" pitchFamily="34" charset="0"/>
        <a:buChar char="■"/>
        <a:defRPr sz="2667" kern="1200" baseline="0">
          <a:solidFill>
            <a:schemeClr val="tx2"/>
          </a:solidFill>
          <a:latin typeface="+mn-lt"/>
          <a:ea typeface="+mn-ea"/>
          <a:cs typeface="+mn-cs"/>
        </a:defRPr>
      </a:lvl1pPr>
      <a:lvl2pPr marL="1219170" indent="-512051" algn="l" defTabSz="914377" rtl="0" eaLnBrk="1" latinLnBrk="0" hangingPunct="1">
        <a:lnSpc>
          <a:spcPct val="94000"/>
        </a:lnSpc>
        <a:spcBef>
          <a:spcPts val="667"/>
        </a:spcBef>
        <a:spcAft>
          <a:spcPts val="267"/>
        </a:spcAft>
        <a:buFont typeface="Franklin Gothic Book" panose="020B0503020102020204" pitchFamily="34" charset="0"/>
        <a:buChar char="–"/>
        <a:defRPr sz="2667" i="1" kern="1200" baseline="0">
          <a:solidFill>
            <a:schemeClr val="tx2"/>
          </a:solidFill>
          <a:latin typeface="+mn-lt"/>
          <a:ea typeface="+mn-ea"/>
          <a:cs typeface="+mn-cs"/>
        </a:defRPr>
      </a:lvl2pPr>
      <a:lvl3pPr marL="1828754" indent="-512051" algn="l" defTabSz="914377" rtl="0" eaLnBrk="1" latinLnBrk="0" hangingPunct="1">
        <a:lnSpc>
          <a:spcPct val="94000"/>
        </a:lnSpc>
        <a:spcBef>
          <a:spcPts val="667"/>
        </a:spcBef>
        <a:spcAft>
          <a:spcPts val="267"/>
        </a:spcAft>
        <a:buFont typeface="Franklin Gothic Book" panose="020B0503020102020204" pitchFamily="34" charset="0"/>
        <a:buChar char="■"/>
        <a:defRPr sz="2400" kern="1200" baseline="0">
          <a:solidFill>
            <a:schemeClr val="tx2"/>
          </a:solidFill>
          <a:latin typeface="+mn-lt"/>
          <a:ea typeface="+mn-ea"/>
          <a:cs typeface="+mn-cs"/>
        </a:defRPr>
      </a:lvl3pPr>
      <a:lvl4pPr marL="2438339" indent="-512051" algn="l" defTabSz="914377" rtl="0" eaLnBrk="1" latinLnBrk="0" hangingPunct="1">
        <a:lnSpc>
          <a:spcPct val="94000"/>
        </a:lnSpc>
        <a:spcBef>
          <a:spcPts val="667"/>
        </a:spcBef>
        <a:spcAft>
          <a:spcPts val="267"/>
        </a:spcAft>
        <a:buFont typeface="Franklin Gothic Book" panose="020B0503020102020204" pitchFamily="34" charset="0"/>
        <a:buChar char="–"/>
        <a:defRPr sz="2400" i="1" kern="1200" baseline="0">
          <a:solidFill>
            <a:schemeClr val="tx2"/>
          </a:solidFill>
          <a:latin typeface="+mn-lt"/>
          <a:ea typeface="+mn-ea"/>
          <a:cs typeface="+mn-cs"/>
        </a:defRPr>
      </a:lvl4pPr>
      <a:lvl5pPr marL="3047924" indent="-512051" algn="l" defTabSz="914377" rtl="0" eaLnBrk="1" latinLnBrk="0" hangingPunct="1">
        <a:lnSpc>
          <a:spcPct val="94000"/>
        </a:lnSpc>
        <a:spcBef>
          <a:spcPts val="667"/>
        </a:spcBef>
        <a:spcAft>
          <a:spcPts val="267"/>
        </a:spcAft>
        <a:buFont typeface="Franklin Gothic Book" panose="020B0503020102020204" pitchFamily="34" charset="0"/>
        <a:buChar char="■"/>
        <a:defRPr sz="2133" kern="1200" baseline="0">
          <a:solidFill>
            <a:schemeClr val="tx2"/>
          </a:solidFill>
          <a:latin typeface="+mn-lt"/>
          <a:ea typeface="+mn-ea"/>
          <a:cs typeface="+mn-cs"/>
        </a:defRPr>
      </a:lvl5pPr>
      <a:lvl6pPr marL="3657509" indent="-512051" algn="l" defTabSz="914377" rtl="0" eaLnBrk="1" latinLnBrk="0" hangingPunct="1">
        <a:lnSpc>
          <a:spcPct val="94000"/>
        </a:lnSpc>
        <a:spcBef>
          <a:spcPts val="667"/>
        </a:spcBef>
        <a:spcAft>
          <a:spcPts val="267"/>
        </a:spcAft>
        <a:buFont typeface="Franklin Gothic Book" panose="020B0503020102020204" pitchFamily="34" charset="0"/>
        <a:buChar char="–"/>
        <a:defRPr sz="2133" i="1" kern="1200" baseline="0">
          <a:solidFill>
            <a:schemeClr val="tx2"/>
          </a:solidFill>
          <a:latin typeface="+mn-lt"/>
          <a:ea typeface="+mn-ea"/>
          <a:cs typeface="+mn-cs"/>
        </a:defRPr>
      </a:lvl6pPr>
      <a:lvl7pPr marL="4267093"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kern="1200" baseline="0">
          <a:solidFill>
            <a:schemeClr val="tx2"/>
          </a:solidFill>
          <a:latin typeface="+mn-lt"/>
          <a:ea typeface="+mn-ea"/>
          <a:cs typeface="+mn-cs"/>
        </a:defRPr>
      </a:lvl7pPr>
      <a:lvl8pPr marL="4876678"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i="1" kern="1200" baseline="0">
          <a:solidFill>
            <a:schemeClr val="tx2"/>
          </a:solidFill>
          <a:latin typeface="+mn-lt"/>
          <a:ea typeface="+mn-ea"/>
          <a:cs typeface="+mn-cs"/>
        </a:defRPr>
      </a:lvl8pPr>
      <a:lvl9pPr marL="5486263"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kern="1200" baseline="0">
          <a:solidFill>
            <a:schemeClr val="tx2"/>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8" pos="5184">
          <p15:clr>
            <a:srgbClr val="F26B43"/>
          </p15:clr>
        </p15:guide>
        <p15:guide id="9" pos="702">
          <p15:clr>
            <a:srgbClr val="F26B43"/>
          </p15:clr>
        </p15:guide>
        <p15:guide id="10" pos="648">
          <p15:clr>
            <a:srgbClr val="F26B43"/>
          </p15:clr>
        </p15:guide>
        <p15:guide id="11" pos="12288" userDrawn="1">
          <p15:clr>
            <a:srgbClr val="F26B43"/>
          </p15:clr>
        </p15:guide>
        <p15:guide id="12" pos="1664" userDrawn="1">
          <p15:clr>
            <a:srgbClr val="F26B43"/>
          </p15:clr>
        </p15:guide>
        <p15:guide id="13" pos="1536" userDrawn="1">
          <p15:clr>
            <a:srgbClr val="F26B43"/>
          </p15:clr>
        </p15:guide>
        <p15:guide id="14" orient="horz" pos="1368" userDrawn="1">
          <p15:clr>
            <a:srgbClr val="F26B43"/>
          </p15:clr>
        </p15:guide>
        <p15:guide id="15" orient="horz" pos="1440" userDrawn="1">
          <p15:clr>
            <a:srgbClr val="F26B43"/>
          </p15:clr>
        </p15:guide>
        <p15:guide id="16" orient="horz" pos="3696" userDrawn="1">
          <p15:clr>
            <a:srgbClr val="F26B43"/>
          </p15:clr>
        </p15:guide>
        <p15:guide id="17" orient="horz" pos="432" userDrawn="1">
          <p15:clr>
            <a:srgbClr val="F26B43"/>
          </p15:clr>
        </p15:guide>
        <p15:guide id="18" orient="horz" pos="1512" userDrawn="1">
          <p15:clr>
            <a:srgbClr val="F26B43"/>
          </p15:clr>
        </p15:guide>
        <p15:guide id="19" pos="9216" userDrawn="1">
          <p15:clr>
            <a:srgbClr val="F26B43"/>
          </p15:clr>
        </p15:guide>
        <p15:guide id="20" pos="1248" userDrawn="1">
          <p15:clr>
            <a:srgbClr val="F26B43"/>
          </p15:clr>
        </p15:guide>
        <p15:guide id="21" pos="115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s://www.brandwatch.com/blog/10-popular-social-bookmarking-websites/" TargetMode="Externa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library-cc.tudublin.i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15129" y="4067944"/>
            <a:ext cx="8361229" cy="2797635"/>
          </a:xfrm>
        </p:spPr>
        <p:txBody>
          <a:bodyPr/>
          <a:lstStyle/>
          <a:p>
            <a:pPr>
              <a:defRPr/>
            </a:pPr>
            <a:r>
              <a:rPr lang="en-GB" b="1" dirty="0">
                <a:solidFill>
                  <a:schemeClr val="tx1"/>
                </a:solidFill>
              </a:rPr>
              <a:t>Web Search  </a:t>
            </a:r>
          </a:p>
        </p:txBody>
      </p:sp>
      <p:sp>
        <p:nvSpPr>
          <p:cNvPr id="2051" name="Rectangle 3"/>
          <p:cNvSpPr>
            <a:spLocks noGrp="1" noChangeArrowheads="1"/>
          </p:cNvSpPr>
          <p:nvPr>
            <p:ph type="subTitle" idx="1"/>
          </p:nvPr>
        </p:nvSpPr>
        <p:spPr>
          <a:xfrm>
            <a:off x="1631504" y="4036586"/>
            <a:ext cx="9505056" cy="3529013"/>
          </a:xfrm>
        </p:spPr>
        <p:txBody>
          <a:bodyPr/>
          <a:lstStyle/>
          <a:p>
            <a:pPr eaLnBrk="1" hangingPunct="1"/>
            <a:endParaRPr lang="en-GB" sz="4000" dirty="0"/>
          </a:p>
          <a:p>
            <a:pPr eaLnBrk="1" hangingPunct="1"/>
            <a:r>
              <a:rPr lang="en-GB" sz="4000" b="1" dirty="0">
                <a:solidFill>
                  <a:schemeClr val="tx1"/>
                </a:solidFill>
              </a:rPr>
              <a:t>Using the web to search for information </a:t>
            </a:r>
          </a:p>
        </p:txBody>
      </p:sp>
      <p:sp>
        <p:nvSpPr>
          <p:cNvPr id="6" name="Footer Placeholder 5"/>
          <p:cNvSpPr>
            <a:spLocks noGrp="1"/>
          </p:cNvSpPr>
          <p:nvPr>
            <p:ph type="ftr" sz="quarter" idx="11"/>
          </p:nvPr>
        </p:nvSpPr>
        <p:spPr/>
        <p:txBody>
          <a:bodyPr/>
          <a:lstStyle/>
          <a:p>
            <a:pPr>
              <a:defRPr/>
            </a:pPr>
            <a:r>
              <a:rPr lang="en-GB"/>
              <a:t>Jennifer Byrne 2022</a:t>
            </a:r>
          </a:p>
        </p:txBody>
      </p:sp>
      <p:sp>
        <p:nvSpPr>
          <p:cNvPr id="5" name="Slide Number Placeholder 4"/>
          <p:cNvSpPr>
            <a:spLocks noGrp="1"/>
          </p:cNvSpPr>
          <p:nvPr>
            <p:ph type="sldNum" sz="quarter" idx="12"/>
          </p:nvPr>
        </p:nvSpPr>
        <p:spPr/>
        <p:txBody>
          <a:bodyPr/>
          <a:lstStyle/>
          <a:p>
            <a:pPr>
              <a:defRPr/>
            </a:pPr>
            <a:fld id="{E3C89BDB-DB10-47B3-87BE-06906A2F030E}" type="slidenum">
              <a:rPr lang="en-GB" smtClean="0"/>
              <a:pPr>
                <a:defRPr/>
              </a:pPr>
              <a:t>1</a:t>
            </a:fld>
            <a:endParaRPr lang="en-GB"/>
          </a:p>
        </p:txBody>
      </p:sp>
      <p:sp>
        <p:nvSpPr>
          <p:cNvPr id="9" name="TextBox 8">
            <a:extLst>
              <a:ext uri="{FF2B5EF4-FFF2-40B4-BE49-F238E27FC236}">
                <a16:creationId xmlns:a16="http://schemas.microsoft.com/office/drawing/2014/main" id="{07D75E4E-E8E9-4766-9691-ECE18C7D411E}"/>
              </a:ext>
            </a:extLst>
          </p:cNvPr>
          <p:cNvSpPr txBox="1"/>
          <p:nvPr/>
        </p:nvSpPr>
        <p:spPr>
          <a:xfrm>
            <a:off x="2855640" y="2278421"/>
            <a:ext cx="6096000" cy="1416798"/>
          </a:xfrm>
          <a:prstGeom prst="rect">
            <a:avLst/>
          </a:prstGeom>
          <a:noFill/>
        </p:spPr>
        <p:txBody>
          <a:bodyPr wrap="square">
            <a:spAutoFit/>
          </a:bodyPr>
          <a:lstStyle/>
          <a:p>
            <a:pPr marL="0" marR="0" lvl="0" indent="0" algn="ctr" defTabSz="514350" rtl="0" eaLnBrk="1" fontAlgn="auto" latinLnBrk="0" hangingPunct="1">
              <a:lnSpc>
                <a:spcPct val="112000"/>
              </a:lnSpc>
              <a:spcBef>
                <a:spcPts val="0"/>
              </a:spcBef>
              <a:spcAft>
                <a:spcPts val="0"/>
              </a:spcAft>
              <a:buClrTx/>
              <a:buSzTx/>
              <a:buFont typeface="Franklin Gothic Book" panose="020B0503020102020204" pitchFamily="34" charset="0"/>
              <a:buNone/>
              <a:tabLst/>
              <a:defRPr/>
            </a:pPr>
            <a:r>
              <a:rPr kumimoji="0" lang="en-GB" sz="4000" b="0" i="0" u="none" strike="noStrike" kern="1200" cap="none" spc="0" normalizeH="0" baseline="0" noProof="0" dirty="0">
                <a:ln>
                  <a:noFill/>
                </a:ln>
                <a:solidFill>
                  <a:prstClr val="black"/>
                </a:solidFill>
                <a:effectLst/>
                <a:uLnTx/>
                <a:uFillTx/>
                <a:latin typeface="Franklin Gothic Book" panose="020B0503020102020204"/>
                <a:ea typeface="+mn-ea"/>
                <a:cs typeface="+mn-cs"/>
              </a:rPr>
              <a:t>Wood Manufacturing &amp; Finishing</a:t>
            </a:r>
            <a:endParaRPr kumimoji="0" lang="en-IE" sz="4000" b="0" i="0" u="none" strike="noStrike" kern="1200" cap="none" spc="0" normalizeH="0" baseline="0" noProof="0" dirty="0">
              <a:ln>
                <a:noFill/>
              </a:ln>
              <a:solidFill>
                <a:prstClr val="black"/>
              </a:solidFill>
              <a:effectLst/>
              <a:uLnTx/>
              <a:uFillTx/>
              <a:latin typeface="Franklin Gothic Book" panose="020B050302010202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2051">
                                            <p:txEl>
                                              <p:pRg st="1" end="1"/>
                                            </p:txEl>
                                          </p:spTgt>
                                        </p:tgtEl>
                                        <p:attrNameLst>
                                          <p:attrName>style.visibility</p:attrName>
                                        </p:attrNameLst>
                                      </p:cBhvr>
                                      <p:to>
                                        <p:strVal val="visible"/>
                                      </p:to>
                                    </p:set>
                                    <p:anim calcmode="lin" valueType="num">
                                      <p:cBhvr>
                                        <p:cTn id="13" dur="1000" fill="hold"/>
                                        <p:tgtEl>
                                          <p:spTgt spid="2051">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051">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051">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7699" y="351893"/>
            <a:ext cx="10648800" cy="835731"/>
          </a:xfrm>
        </p:spPr>
        <p:txBody>
          <a:bodyPr>
            <a:noAutofit/>
          </a:bodyPr>
          <a:lstStyle/>
          <a:p>
            <a:pPr>
              <a:defRPr/>
            </a:pPr>
            <a:r>
              <a:rPr lang="en-IE" sz="2400" dirty="0"/>
              <a:t>Using the Web can be very useful or very misleading. You need to look in a few places in order to check that you have the right information.</a:t>
            </a:r>
          </a:p>
        </p:txBody>
      </p:sp>
      <p:sp>
        <p:nvSpPr>
          <p:cNvPr id="20" name="Footer Placeholder 19"/>
          <p:cNvSpPr>
            <a:spLocks noGrp="1"/>
          </p:cNvSpPr>
          <p:nvPr>
            <p:ph type="ftr" sz="quarter" idx="11"/>
          </p:nvPr>
        </p:nvSpPr>
        <p:spPr/>
        <p:txBody>
          <a:bodyPr/>
          <a:lstStyle/>
          <a:p>
            <a:pPr>
              <a:defRPr/>
            </a:pPr>
            <a:r>
              <a:rPr lang="en-GB"/>
              <a:t>Jennifer Byrne 2022</a:t>
            </a:r>
          </a:p>
        </p:txBody>
      </p:sp>
      <p:sp>
        <p:nvSpPr>
          <p:cNvPr id="19" name="Slide Number Placeholder 18"/>
          <p:cNvSpPr>
            <a:spLocks noGrp="1"/>
          </p:cNvSpPr>
          <p:nvPr>
            <p:ph type="sldNum" sz="quarter" idx="12"/>
          </p:nvPr>
        </p:nvSpPr>
        <p:spPr/>
        <p:txBody>
          <a:bodyPr/>
          <a:lstStyle/>
          <a:p>
            <a:pPr>
              <a:defRPr/>
            </a:pPr>
            <a:fld id="{B40D5AE2-6A2F-4B92-93D0-B42FCBD49E10}" type="slidenum">
              <a:rPr lang="en-GB" smtClean="0"/>
              <a:pPr>
                <a:defRPr/>
              </a:pPr>
              <a:t>10</a:t>
            </a:fld>
            <a:endParaRPr lang="en-GB"/>
          </a:p>
        </p:txBody>
      </p:sp>
      <p:sp>
        <p:nvSpPr>
          <p:cNvPr id="4" name="Title 1"/>
          <p:cNvSpPr txBox="1">
            <a:spLocks/>
          </p:cNvSpPr>
          <p:nvPr/>
        </p:nvSpPr>
        <p:spPr>
          <a:xfrm>
            <a:off x="987699" y="815752"/>
            <a:ext cx="10436893" cy="1482694"/>
          </a:xfrm>
          <a:prstGeom prst="rect">
            <a:avLst/>
          </a:prstGeom>
        </p:spPr>
        <p:txBody>
          <a:bodyPr anchor="ctr">
            <a:scene3d>
              <a:camera prst="orthographicFront"/>
              <a:lightRig rig="soft" dir="t">
                <a:rot lat="0" lon="0" rev="16800000"/>
              </a:lightRig>
            </a:scene3d>
            <a:sp3d prstMaterial="softEdge">
              <a:bevelT w="38100" h="38100"/>
            </a:sp3d>
          </a:bodyPr>
          <a:lstStyle/>
          <a:p>
            <a:pPr>
              <a:defRPr/>
            </a:pPr>
            <a:r>
              <a:rPr lang="en-IE" sz="2400" b="1" dirty="0">
                <a:ln w="6350">
                  <a:noFill/>
                </a:ln>
                <a:latin typeface="+mj-lt"/>
                <a:ea typeface="+mj-ea"/>
                <a:cs typeface="+mj-cs"/>
              </a:rPr>
              <a:t>There is also a tool called suggested sites that other users have used. You may find this useful.</a:t>
            </a:r>
          </a:p>
        </p:txBody>
      </p:sp>
      <p:sp>
        <p:nvSpPr>
          <p:cNvPr id="5" name="Title 1"/>
          <p:cNvSpPr txBox="1">
            <a:spLocks/>
          </p:cNvSpPr>
          <p:nvPr/>
        </p:nvSpPr>
        <p:spPr>
          <a:xfrm>
            <a:off x="2999656" y="5868144"/>
            <a:ext cx="6172200" cy="1524000"/>
          </a:xfrm>
          <a:prstGeom prst="rect">
            <a:avLst/>
          </a:prstGeom>
        </p:spPr>
        <p:txBody>
          <a:bodyPr anchor="ctr">
            <a:scene3d>
              <a:camera prst="orthographicFront"/>
              <a:lightRig rig="soft" dir="t">
                <a:rot lat="0" lon="0" rev="16800000"/>
              </a:lightRig>
            </a:scene3d>
            <a:sp3d prstMaterial="softEdge">
              <a:bevelT w="38100" h="38100"/>
            </a:sp3d>
          </a:bodyPr>
          <a:lstStyle/>
          <a:p>
            <a:pPr>
              <a:defRPr/>
            </a:pPr>
            <a:br>
              <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en-IE" sz="2400" b="1" dirty="0">
                <a:ln w="6350">
                  <a:noFill/>
                </a:ln>
                <a:latin typeface="+mj-lt"/>
                <a:ea typeface="+mj-ea"/>
                <a:cs typeface="+mj-cs"/>
              </a:rPr>
              <a:t>When you come across a good site you should save it/ bookmark it.</a:t>
            </a:r>
          </a:p>
        </p:txBody>
      </p:sp>
      <p:sp>
        <p:nvSpPr>
          <p:cNvPr id="13" name="Title 1"/>
          <p:cNvSpPr txBox="1">
            <a:spLocks/>
          </p:cNvSpPr>
          <p:nvPr/>
        </p:nvSpPr>
        <p:spPr>
          <a:xfrm>
            <a:off x="2999656" y="6804248"/>
            <a:ext cx="6172200" cy="1524000"/>
          </a:xfrm>
          <a:prstGeom prst="rect">
            <a:avLst/>
          </a:prstGeom>
        </p:spPr>
        <p:txBody>
          <a:bodyPr anchor="ctr">
            <a:scene3d>
              <a:camera prst="orthographicFront"/>
              <a:lightRig rig="soft" dir="t">
                <a:rot lat="0" lon="0" rev="16800000"/>
              </a:lightRig>
            </a:scene3d>
            <a:sp3d prstMaterial="softEdge">
              <a:bevelT w="38100" h="38100"/>
            </a:sp3d>
          </a:bodyPr>
          <a:lstStyle/>
          <a:p>
            <a:pPr>
              <a:defRPr/>
            </a:pPr>
            <a:br>
              <a:rPr lang="en-IE" sz="2400" b="1" dirty="0">
                <a:ln w="6350">
                  <a:noFill/>
                </a:ln>
                <a:latin typeface="+mj-lt"/>
                <a:ea typeface="+mj-ea"/>
                <a:cs typeface="+mj-cs"/>
              </a:rPr>
            </a:br>
            <a:r>
              <a:rPr lang="en-IE" sz="2400" b="1" dirty="0">
                <a:ln w="6350">
                  <a:noFill/>
                </a:ln>
                <a:latin typeface="+mj-lt"/>
                <a:ea typeface="+mj-ea"/>
                <a:cs typeface="+mj-cs"/>
              </a:rPr>
              <a:t>Go to </a:t>
            </a:r>
            <a:r>
              <a:rPr lang="en-IE" sz="2400" b="1" dirty="0" err="1">
                <a:ln w="6350">
                  <a:noFill/>
                </a:ln>
                <a:latin typeface="+mj-lt"/>
                <a:ea typeface="+mj-ea"/>
                <a:cs typeface="+mj-cs"/>
              </a:rPr>
              <a:t>sugested</a:t>
            </a:r>
            <a:r>
              <a:rPr lang="en-IE" sz="2400" b="1" dirty="0">
                <a:ln w="6350">
                  <a:noFill/>
                </a:ln>
                <a:latin typeface="+mj-lt"/>
                <a:ea typeface="+mj-ea"/>
                <a:cs typeface="+mj-cs"/>
              </a:rPr>
              <a:t> sites.</a:t>
            </a:r>
          </a:p>
          <a:p>
            <a:pPr>
              <a:defRPr/>
            </a:pPr>
            <a:r>
              <a:rPr lang="en-IE" sz="2400" b="1" dirty="0">
                <a:ln w="6350">
                  <a:noFill/>
                </a:ln>
                <a:latin typeface="+mj-lt"/>
                <a:ea typeface="+mj-ea"/>
                <a:cs typeface="+mj-cs"/>
              </a:rPr>
              <a:t>Right click your mouse. </a:t>
            </a:r>
          </a:p>
        </p:txBody>
      </p:sp>
      <p:pic>
        <p:nvPicPr>
          <p:cNvPr id="5122" name="Picture 2"/>
          <p:cNvPicPr>
            <a:picLocks noChangeAspect="1" noChangeArrowheads="1"/>
          </p:cNvPicPr>
          <p:nvPr/>
        </p:nvPicPr>
        <p:blipFill>
          <a:blip r:embed="rId2" cstate="email"/>
          <a:srcRect/>
          <a:stretch>
            <a:fillRect/>
          </a:stretch>
        </p:blipFill>
        <p:spPr bwMode="auto">
          <a:xfrm>
            <a:off x="3143672" y="3419872"/>
            <a:ext cx="5826606" cy="2304256"/>
          </a:xfrm>
          <a:prstGeom prst="rect">
            <a:avLst/>
          </a:prstGeom>
          <a:noFill/>
          <a:ln w="9525">
            <a:noFill/>
            <a:miter lim="800000"/>
            <a:headEnd/>
            <a:tailEnd/>
          </a:ln>
        </p:spPr>
      </p:pic>
      <p:sp>
        <p:nvSpPr>
          <p:cNvPr id="17" name="Oval 16"/>
          <p:cNvSpPr/>
          <p:nvPr/>
        </p:nvSpPr>
        <p:spPr>
          <a:xfrm>
            <a:off x="4007768" y="3635896"/>
            <a:ext cx="1214438" cy="431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5123" name="Picture 3"/>
          <p:cNvPicPr>
            <a:picLocks noChangeAspect="1" noChangeArrowheads="1"/>
          </p:cNvPicPr>
          <p:nvPr/>
        </p:nvPicPr>
        <p:blipFill>
          <a:blip r:embed="rId3" cstate="email"/>
          <a:srcRect/>
          <a:stretch>
            <a:fillRect/>
          </a:stretch>
        </p:blipFill>
        <p:spPr bwMode="auto">
          <a:xfrm>
            <a:off x="3253777" y="3447103"/>
            <a:ext cx="5259965" cy="3944974"/>
          </a:xfrm>
          <a:prstGeom prst="rect">
            <a:avLst/>
          </a:prstGeom>
          <a:noFill/>
          <a:ln w="9525">
            <a:noFill/>
            <a:miter lim="800000"/>
            <a:headEnd/>
            <a:tailEnd/>
          </a:ln>
        </p:spPr>
      </p:pic>
      <p:sp>
        <p:nvSpPr>
          <p:cNvPr id="15" name="Oval 14"/>
          <p:cNvSpPr/>
          <p:nvPr/>
        </p:nvSpPr>
        <p:spPr>
          <a:xfrm>
            <a:off x="5519936" y="5926238"/>
            <a:ext cx="1584325" cy="5762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5124" name="Picture 4"/>
          <p:cNvPicPr>
            <a:picLocks noChangeAspect="1" noChangeArrowheads="1"/>
          </p:cNvPicPr>
          <p:nvPr/>
        </p:nvPicPr>
        <p:blipFill>
          <a:blip r:embed="rId4" cstate="email"/>
          <a:srcRect/>
          <a:stretch>
            <a:fillRect/>
          </a:stretch>
        </p:blipFill>
        <p:spPr bwMode="auto">
          <a:xfrm>
            <a:off x="3143672" y="2505303"/>
            <a:ext cx="5472608" cy="5513988"/>
          </a:xfrm>
          <a:prstGeom prst="rect">
            <a:avLst/>
          </a:prstGeom>
          <a:noFill/>
          <a:ln w="9525">
            <a:noFill/>
            <a:miter lim="800000"/>
            <a:headEnd/>
            <a:tailEnd/>
          </a:ln>
        </p:spPr>
      </p:pic>
      <p:sp>
        <p:nvSpPr>
          <p:cNvPr id="12" name="Oval 11"/>
          <p:cNvSpPr/>
          <p:nvPr/>
        </p:nvSpPr>
        <p:spPr>
          <a:xfrm>
            <a:off x="6306780" y="7042524"/>
            <a:ext cx="2087563"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 calcmode="lin" valueType="num">
                                      <p:cBhvr additive="base">
                                        <p:cTn id="17" dur="500" fill="hold"/>
                                        <p:tgtEl>
                                          <p:spTgt spid="5122"/>
                                        </p:tgtEl>
                                        <p:attrNameLst>
                                          <p:attrName>ppt_x</p:attrName>
                                        </p:attrNameLst>
                                      </p:cBhvr>
                                      <p:tavLst>
                                        <p:tav tm="0">
                                          <p:val>
                                            <p:strVal val="#ppt_x"/>
                                          </p:val>
                                        </p:tav>
                                        <p:tav tm="100000">
                                          <p:val>
                                            <p:strVal val="#ppt_x"/>
                                          </p:val>
                                        </p:tav>
                                      </p:tavLst>
                                    </p:anim>
                                    <p:anim calcmode="lin" valueType="num">
                                      <p:cBhvr additive="base">
                                        <p:cTn id="1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dow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5123"/>
                                        </p:tgtEl>
                                        <p:attrNameLst>
                                          <p:attrName>style.visibility</p:attrName>
                                        </p:attrNameLst>
                                      </p:cBhvr>
                                      <p:to>
                                        <p:strVal val="visible"/>
                                      </p:to>
                                    </p:set>
                                    <p:animEffect transition="in" filter="dissolve">
                                      <p:cBhvr>
                                        <p:cTn id="38" dur="500"/>
                                        <p:tgtEl>
                                          <p:spTgt spid="51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5124"/>
                                        </p:tgtEl>
                                        <p:attrNameLst>
                                          <p:attrName>style.visibility</p:attrName>
                                        </p:attrNameLst>
                                      </p:cBhvr>
                                      <p:to>
                                        <p:strVal val="visible"/>
                                      </p:to>
                                    </p:set>
                                    <p:anim calcmode="lin" valueType="num">
                                      <p:cBhvr additive="base">
                                        <p:cTn id="48" dur="500" fill="hold"/>
                                        <p:tgtEl>
                                          <p:spTgt spid="5124"/>
                                        </p:tgtEl>
                                        <p:attrNameLst>
                                          <p:attrName>ppt_x</p:attrName>
                                        </p:attrNameLst>
                                      </p:cBhvr>
                                      <p:tavLst>
                                        <p:tav tm="0">
                                          <p:val>
                                            <p:strVal val="#ppt_x"/>
                                          </p:val>
                                        </p:tav>
                                        <p:tav tm="100000">
                                          <p:val>
                                            <p:strVal val="#ppt_x"/>
                                          </p:val>
                                        </p:tav>
                                      </p:tavLst>
                                    </p:anim>
                                    <p:anim calcmode="lin" valueType="num">
                                      <p:cBhvr additive="base">
                                        <p:cTn id="49"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down)">
                                      <p:cBhvr>
                                        <p:cTn id="5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3" grpId="0"/>
      <p:bldP spid="17" grpId="0" animBg="1"/>
      <p:bldP spid="15"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7892" y="241783"/>
            <a:ext cx="6172200" cy="965456"/>
          </a:xfrm>
        </p:spPr>
        <p:txBody>
          <a:bodyPr>
            <a:normAutofit/>
          </a:bodyPr>
          <a:lstStyle/>
          <a:p>
            <a:pPr>
              <a:defRPr/>
            </a:pPr>
            <a:r>
              <a:rPr lang="en-IE" sz="2700" dirty="0"/>
              <a:t>Social Bookmarking Service</a:t>
            </a:r>
            <a:br>
              <a:rPr lang="en-IE" sz="2400" dirty="0"/>
            </a:br>
            <a:endParaRPr lang="en-IE" sz="2400" dirty="0"/>
          </a:p>
        </p:txBody>
      </p:sp>
      <p:pic>
        <p:nvPicPr>
          <p:cNvPr id="6146" name="Picture 2"/>
          <p:cNvPicPr>
            <a:picLocks noGrp="1" noChangeAspect="1" noChangeArrowheads="1"/>
          </p:cNvPicPr>
          <p:nvPr>
            <p:ph idx="1"/>
          </p:nvPr>
        </p:nvPicPr>
        <p:blipFill>
          <a:blip r:embed="rId2" cstate="email"/>
          <a:stretch>
            <a:fillRect/>
          </a:stretch>
        </p:blipFill>
        <p:spPr bwMode="auto">
          <a:xfrm>
            <a:off x="3438526" y="3784154"/>
            <a:ext cx="5400675" cy="3302892"/>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pPr>
              <a:defRPr/>
            </a:pPr>
            <a:r>
              <a:rPr lang="en-GB"/>
              <a:t>Jennifer Byrne 2022</a:t>
            </a:r>
          </a:p>
        </p:txBody>
      </p:sp>
      <p:sp>
        <p:nvSpPr>
          <p:cNvPr id="9" name="Slide Number Placeholder 8"/>
          <p:cNvSpPr>
            <a:spLocks noGrp="1"/>
          </p:cNvSpPr>
          <p:nvPr>
            <p:ph type="sldNum" sz="quarter" idx="12"/>
          </p:nvPr>
        </p:nvSpPr>
        <p:spPr/>
        <p:txBody>
          <a:bodyPr/>
          <a:lstStyle/>
          <a:p>
            <a:pPr>
              <a:defRPr/>
            </a:pPr>
            <a:fld id="{B40D5AE2-6A2F-4B92-93D0-B42FCBD49E10}" type="slidenum">
              <a:rPr lang="en-GB" smtClean="0"/>
              <a:pPr>
                <a:defRPr/>
              </a:pPr>
              <a:t>11</a:t>
            </a:fld>
            <a:endParaRPr lang="en-GB" dirty="0"/>
          </a:p>
        </p:txBody>
      </p:sp>
      <p:sp>
        <p:nvSpPr>
          <p:cNvPr id="5" name="Title 1"/>
          <p:cNvSpPr txBox="1">
            <a:spLocks/>
          </p:cNvSpPr>
          <p:nvPr/>
        </p:nvSpPr>
        <p:spPr>
          <a:xfrm>
            <a:off x="895148" y="1389549"/>
            <a:ext cx="10801200" cy="1704166"/>
          </a:xfrm>
          <a:prstGeom prst="rect">
            <a:avLst/>
          </a:prstGeom>
        </p:spPr>
        <p:txBody>
          <a:bodyPr anchor="ctr">
            <a:noAutofit/>
            <a:scene3d>
              <a:camera prst="orthographicFront"/>
              <a:lightRig rig="soft" dir="t">
                <a:rot lat="0" lon="0" rev="16800000"/>
              </a:lightRig>
            </a:scene3d>
            <a:sp3d prstMaterial="softEdge">
              <a:bevelT w="38100" h="38100"/>
            </a:sp3d>
          </a:bodyPr>
          <a:lstStyle/>
          <a:p>
            <a:pPr>
              <a:defRPr/>
            </a:pPr>
            <a:r>
              <a:rPr lang="en-IE" sz="2400" b="1" dirty="0">
                <a:ln w="6350">
                  <a:noFill/>
                </a:ln>
                <a:latin typeface="+mj-lt"/>
                <a:ea typeface="+mj-ea"/>
                <a:cs typeface="+mj-cs"/>
              </a:rPr>
              <a:t>If you use more than one computer the problem is your favourites may not be on the computer you are using.</a:t>
            </a:r>
            <a:br>
              <a:rPr lang="en-IE" sz="2400" b="1" dirty="0">
                <a:ln w="6350">
                  <a:noFill/>
                </a:ln>
                <a:latin typeface="+mj-lt"/>
                <a:ea typeface="+mj-ea"/>
                <a:cs typeface="+mj-cs"/>
              </a:rPr>
            </a:br>
            <a:r>
              <a:rPr lang="en-IE" sz="2400" b="1" dirty="0">
                <a:ln w="6350">
                  <a:noFill/>
                </a:ln>
                <a:latin typeface="+mj-lt"/>
                <a:ea typeface="+mj-ea"/>
                <a:cs typeface="+mj-cs"/>
              </a:rPr>
              <a:t>Delicious.com is </a:t>
            </a:r>
            <a:r>
              <a:rPr lang="en-GB" sz="2400" b="1" dirty="0">
                <a:ln w="6350">
                  <a:noFill/>
                </a:ln>
                <a:latin typeface="+mj-lt"/>
                <a:ea typeface="+mj-ea"/>
                <a:cs typeface="+mj-cs"/>
              </a:rPr>
              <a:t>the world's leading social</a:t>
            </a:r>
            <a:r>
              <a:rPr lang="en-GB"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r>
              <a:rPr lang="en-GB" sz="2400" b="1" dirty="0">
                <a:ln w="6350">
                  <a:noFill/>
                </a:ln>
                <a:latin typeface="+mj-lt"/>
                <a:ea typeface="+mj-ea"/>
                <a:cs typeface="+mj-cs"/>
              </a:rPr>
              <a:t>bookmarking service</a:t>
            </a:r>
            <a:r>
              <a:rPr lang="en-IE" sz="2400" b="1" dirty="0">
                <a:ln w="6350">
                  <a:noFill/>
                </a:ln>
                <a:latin typeface="+mj-lt"/>
                <a:ea typeface="+mj-ea"/>
                <a:cs typeface="+mj-cs"/>
              </a:rPr>
              <a:t> (2017)</a:t>
            </a:r>
          </a:p>
          <a:p>
            <a:pPr>
              <a:defRPr/>
            </a:pPr>
            <a:r>
              <a:rPr lang="en-IE" sz="2400" b="1" dirty="0">
                <a:ln w="6350">
                  <a:noFill/>
                </a:ln>
                <a:latin typeface="+mj-lt"/>
                <a:ea typeface="+mj-ea"/>
                <a:cs typeface="+mj-cs"/>
                <a:hlinkClick r:id="rId3"/>
              </a:rPr>
              <a:t>https://www.brandwatch.com/blog/10-popular-social-bookmarking-websites/</a:t>
            </a:r>
            <a:endParaRPr lang="en-IE" sz="2400" b="1" dirty="0">
              <a:ln w="6350">
                <a:noFill/>
              </a:ln>
              <a:latin typeface="+mj-lt"/>
              <a:ea typeface="+mj-ea"/>
              <a:cs typeface="+mj-cs"/>
            </a:endParaRPr>
          </a:p>
          <a:p>
            <a:pPr>
              <a:defRPr/>
            </a:pPr>
            <a:endParaRPr lang="en-IE" sz="2400" b="1" dirty="0">
              <a:ln w="6350">
                <a:noFill/>
              </a:ln>
              <a:latin typeface="+mj-lt"/>
              <a:ea typeface="+mj-ea"/>
              <a:cs typeface="+mj-cs"/>
            </a:endParaRPr>
          </a:p>
          <a:p>
            <a:pPr>
              <a:defRPr/>
            </a:pPr>
            <a:endParaRPr lang="en-IE" sz="2400" b="1" dirty="0">
              <a:ln w="6350">
                <a:noFill/>
              </a:ln>
              <a:latin typeface="+mj-lt"/>
              <a:ea typeface="+mj-ea"/>
              <a:cs typeface="+mj-cs"/>
            </a:endParaRPr>
          </a:p>
          <a:p>
            <a:pPr>
              <a:defRPr/>
            </a:pPr>
            <a:endParaRPr lang="en-IE" sz="2400" b="1" dirty="0">
              <a:ln w="6350">
                <a:noFill/>
              </a:ln>
              <a:latin typeface="+mj-lt"/>
              <a:ea typeface="+mj-ea"/>
              <a:cs typeface="+mj-cs"/>
            </a:endParaRPr>
          </a:p>
        </p:txBody>
      </p:sp>
      <p:sp>
        <p:nvSpPr>
          <p:cNvPr id="11" name="Title 1"/>
          <p:cNvSpPr txBox="1">
            <a:spLocks/>
          </p:cNvSpPr>
          <p:nvPr/>
        </p:nvSpPr>
        <p:spPr>
          <a:xfrm>
            <a:off x="947428" y="7079056"/>
            <a:ext cx="10297144" cy="1224136"/>
          </a:xfrm>
          <a:prstGeom prst="rect">
            <a:avLst/>
          </a:prstGeom>
        </p:spPr>
        <p:txBody>
          <a:bodyPr vert="horz" anchor="ctr">
            <a:normAutofit lnSpcReduction="10000"/>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lgn="l" eaLnBrk="1" fontAlgn="auto" hangingPunct="1">
              <a:spcAft>
                <a:spcPts val="0"/>
              </a:spcAft>
              <a:defRPr/>
            </a:pPr>
            <a:r>
              <a:rPr lang="en-IE" sz="2700" dirty="0">
                <a:solidFill>
                  <a:schemeClr val="tx1"/>
                </a:solidFill>
                <a:effectLst/>
              </a:rPr>
              <a:t>You must sign up. You can also download the app to your phone or tablet. </a:t>
            </a:r>
            <a:br>
              <a:rPr lang="en-IE" sz="2400" dirty="0"/>
            </a:br>
            <a:endParaRPr lang="en-IE" sz="2400" dirty="0"/>
          </a:p>
        </p:txBody>
      </p:sp>
      <p:sp>
        <p:nvSpPr>
          <p:cNvPr id="6" name="Oval 5"/>
          <p:cNvSpPr/>
          <p:nvPr/>
        </p:nvSpPr>
        <p:spPr>
          <a:xfrm>
            <a:off x="5231904" y="3347864"/>
            <a:ext cx="151216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6148" name="Picture 4"/>
          <p:cNvPicPr>
            <a:picLocks noChangeAspect="1" noChangeArrowheads="1"/>
          </p:cNvPicPr>
          <p:nvPr/>
        </p:nvPicPr>
        <p:blipFill>
          <a:blip r:embed="rId4" cstate="email"/>
          <a:srcRect/>
          <a:stretch>
            <a:fillRect/>
          </a:stretch>
        </p:blipFill>
        <p:spPr bwMode="auto">
          <a:xfrm>
            <a:off x="2999657" y="3203848"/>
            <a:ext cx="5946509" cy="3600400"/>
          </a:xfrm>
          <a:prstGeom prst="rect">
            <a:avLst/>
          </a:prstGeom>
          <a:noFill/>
          <a:ln w="9525">
            <a:noFill/>
            <a:miter lim="800000"/>
            <a:headEnd/>
            <a:tailEnd/>
          </a:ln>
        </p:spPr>
      </p:pic>
      <p:pic>
        <p:nvPicPr>
          <p:cNvPr id="6149" name="Picture 5"/>
          <p:cNvPicPr>
            <a:picLocks noChangeAspect="1" noChangeArrowheads="1"/>
          </p:cNvPicPr>
          <p:nvPr/>
        </p:nvPicPr>
        <p:blipFill>
          <a:blip r:embed="rId5" cstate="email"/>
          <a:srcRect/>
          <a:stretch>
            <a:fillRect/>
          </a:stretch>
        </p:blipFill>
        <p:spPr bwMode="auto">
          <a:xfrm>
            <a:off x="2999656" y="3203848"/>
            <a:ext cx="4580606" cy="3456384"/>
          </a:xfrm>
          <a:prstGeom prst="rect">
            <a:avLst/>
          </a:prstGeom>
          <a:noFill/>
          <a:ln w="9525">
            <a:noFill/>
            <a:miter lim="800000"/>
            <a:headEnd/>
            <a:tailEnd/>
          </a:ln>
        </p:spPr>
      </p:pic>
      <p:sp>
        <p:nvSpPr>
          <p:cNvPr id="15" name="Oval 14"/>
          <p:cNvSpPr/>
          <p:nvPr/>
        </p:nvSpPr>
        <p:spPr>
          <a:xfrm>
            <a:off x="7437438" y="3059832"/>
            <a:ext cx="2087563" cy="7921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6150" name="Picture 6"/>
          <p:cNvPicPr>
            <a:picLocks noChangeAspect="1" noChangeArrowheads="1"/>
          </p:cNvPicPr>
          <p:nvPr/>
        </p:nvPicPr>
        <p:blipFill>
          <a:blip r:embed="rId6" cstate="email"/>
          <a:srcRect/>
          <a:stretch>
            <a:fillRect/>
          </a:stretch>
        </p:blipFill>
        <p:spPr bwMode="auto">
          <a:xfrm>
            <a:off x="3071665" y="3275856"/>
            <a:ext cx="5674705" cy="3600400"/>
          </a:xfrm>
          <a:prstGeom prst="rect">
            <a:avLst/>
          </a:prstGeom>
          <a:noFill/>
          <a:ln w="9525">
            <a:noFill/>
            <a:miter lim="800000"/>
            <a:headEnd/>
            <a:tailEnd/>
          </a:ln>
        </p:spPr>
      </p:pic>
      <p:sp>
        <p:nvSpPr>
          <p:cNvPr id="17" name="Title 1"/>
          <p:cNvSpPr txBox="1">
            <a:spLocks/>
          </p:cNvSpPr>
          <p:nvPr/>
        </p:nvSpPr>
        <p:spPr>
          <a:xfrm>
            <a:off x="847800" y="7668344"/>
            <a:ext cx="10801200" cy="1475656"/>
          </a:xfrm>
          <a:prstGeom prst="rect">
            <a:avLst/>
          </a:prstGeom>
        </p:spPr>
        <p:txBody>
          <a:bodyPr vert="horz" anchor="ctr">
            <a:normAutofit/>
            <a:scene3d>
              <a:camera prst="orthographicFront"/>
              <a:lightRig rig="soft" dir="t">
                <a:rot lat="0" lon="0" rev="16800000"/>
              </a:lightRig>
            </a:scene3d>
            <a:sp3d prstMaterial="softEdge">
              <a:bevelT w="38100" h="38100"/>
            </a:sp3d>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lgn="l" eaLnBrk="1" fontAlgn="auto" hangingPunct="1">
              <a:spcAft>
                <a:spcPts val="0"/>
              </a:spcAft>
              <a:defRPr/>
            </a:pPr>
            <a:r>
              <a:rPr lang="en-IE" sz="2700" dirty="0">
                <a:solidFill>
                  <a:schemeClr val="tx1"/>
                </a:solidFill>
                <a:effectLst/>
              </a:rPr>
              <a:t>What is the advantage of this tool compared to using suggested sites?</a:t>
            </a:r>
            <a:br>
              <a:rPr lang="en-IE" sz="2400" dirty="0">
                <a:solidFill>
                  <a:schemeClr val="tx1"/>
                </a:solidFill>
                <a:effectLst/>
              </a:rPr>
            </a:br>
            <a:endParaRPr lang="en-IE" sz="2400" dirty="0">
              <a:solidFill>
                <a:schemeClr val="tx1"/>
              </a:solidFill>
              <a:effectLst/>
            </a:endParaRPr>
          </a:p>
        </p:txBody>
      </p:sp>
    </p:spTree>
    <p:extLst>
      <p:ext uri="{BB962C8B-B14F-4D97-AF65-F5344CB8AC3E}">
        <p14:creationId xmlns:p14="http://schemas.microsoft.com/office/powerpoint/2010/main" val="19652978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 calcmode="lin" valueType="num">
                                      <p:cBhvr additive="base">
                                        <p:cTn id="17" dur="500" fill="hold"/>
                                        <p:tgtEl>
                                          <p:spTgt spid="6148"/>
                                        </p:tgtEl>
                                        <p:attrNameLst>
                                          <p:attrName>ppt_x</p:attrName>
                                        </p:attrNameLst>
                                      </p:cBhvr>
                                      <p:tavLst>
                                        <p:tav tm="0">
                                          <p:val>
                                            <p:strVal val="#ppt_x"/>
                                          </p:val>
                                        </p:tav>
                                        <p:tav tm="100000">
                                          <p:val>
                                            <p:strVal val="#ppt_x"/>
                                          </p:val>
                                        </p:tav>
                                      </p:tavLst>
                                    </p:anim>
                                    <p:anim calcmode="lin" valueType="num">
                                      <p:cBhvr additive="base">
                                        <p:cTn id="18"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146"/>
                                        </p:tgtEl>
                                        <p:attrNameLst>
                                          <p:attrName>style.visibility</p:attrName>
                                        </p:attrNameLst>
                                      </p:cBhvr>
                                      <p:to>
                                        <p:strVal val="visible"/>
                                      </p:to>
                                    </p:set>
                                    <p:animEffect transition="in" filter="fade">
                                      <p:cBhvr>
                                        <p:cTn id="33" dur="2000"/>
                                        <p:tgtEl>
                                          <p:spTgt spid="61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149"/>
                                        </p:tgtEl>
                                        <p:attrNameLst>
                                          <p:attrName>style.visibility</p:attrName>
                                        </p:attrNameLst>
                                      </p:cBhvr>
                                      <p:to>
                                        <p:strVal val="visible"/>
                                      </p:to>
                                    </p:set>
                                    <p:animEffect transition="in" filter="circle(in)">
                                      <p:cBhvr>
                                        <p:cTn id="43" dur="2000"/>
                                        <p:tgtEl>
                                          <p:spTgt spid="614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150"/>
                                        </p:tgtEl>
                                        <p:attrNameLst>
                                          <p:attrName>style.visibility</p:attrName>
                                        </p:attrNameLst>
                                      </p:cBhvr>
                                      <p:to>
                                        <p:strVal val="visible"/>
                                      </p:to>
                                    </p:set>
                                    <p:animEffect transition="in" filter="fade">
                                      <p:cBhvr>
                                        <p:cTn id="48" dur="2000"/>
                                        <p:tgtEl>
                                          <p:spTgt spid="615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366184"/>
            <a:ext cx="10585176" cy="1181480"/>
          </a:xfrm>
        </p:spPr>
        <p:txBody>
          <a:bodyPr>
            <a:normAutofit fontScale="90000"/>
          </a:bodyPr>
          <a:lstStyle/>
          <a:p>
            <a:pPr>
              <a:defRPr/>
            </a:pPr>
            <a:r>
              <a:rPr lang="en-IE" sz="2700" dirty="0"/>
              <a:t>How times change.</a:t>
            </a:r>
            <a:br>
              <a:rPr lang="en-IE" sz="2700" dirty="0"/>
            </a:br>
            <a:r>
              <a:rPr lang="en-IE" sz="2700" dirty="0"/>
              <a:t>Word search : Veneers</a:t>
            </a:r>
            <a:br>
              <a:rPr lang="en-IE" dirty="0"/>
            </a:br>
            <a:endParaRPr lang="en-IE" dirty="0"/>
          </a:p>
        </p:txBody>
      </p:sp>
      <p:pic>
        <p:nvPicPr>
          <p:cNvPr id="10" name="Picture 6"/>
          <p:cNvPicPr>
            <a:picLocks noGrp="1" noChangeAspect="1" noChangeArrowheads="1"/>
          </p:cNvPicPr>
          <p:nvPr>
            <p:ph idx="1"/>
          </p:nvPr>
        </p:nvPicPr>
        <p:blipFill>
          <a:blip r:embed="rId2" cstate="email"/>
          <a:stretch>
            <a:fillRect/>
          </a:stretch>
        </p:blipFill>
        <p:spPr>
          <a:xfrm>
            <a:off x="3438526" y="3827066"/>
            <a:ext cx="5400675" cy="3217068"/>
          </a:xfrm>
          <a:noFill/>
        </p:spPr>
      </p:pic>
      <p:sp>
        <p:nvSpPr>
          <p:cNvPr id="17" name="Footer Placeholder 16"/>
          <p:cNvSpPr>
            <a:spLocks noGrp="1"/>
          </p:cNvSpPr>
          <p:nvPr>
            <p:ph type="ftr" sz="quarter" idx="11"/>
          </p:nvPr>
        </p:nvSpPr>
        <p:spPr/>
        <p:txBody>
          <a:bodyPr/>
          <a:lstStyle/>
          <a:p>
            <a:pPr>
              <a:defRPr/>
            </a:pPr>
            <a:r>
              <a:rPr lang="en-GB"/>
              <a:t>Jennifer Byrne 2022</a:t>
            </a:r>
          </a:p>
        </p:txBody>
      </p:sp>
      <p:sp>
        <p:nvSpPr>
          <p:cNvPr id="16" name="Slide Number Placeholder 15"/>
          <p:cNvSpPr>
            <a:spLocks noGrp="1"/>
          </p:cNvSpPr>
          <p:nvPr>
            <p:ph type="sldNum" sz="quarter" idx="12"/>
          </p:nvPr>
        </p:nvSpPr>
        <p:spPr/>
        <p:txBody>
          <a:bodyPr/>
          <a:lstStyle/>
          <a:p>
            <a:pPr>
              <a:defRPr/>
            </a:pPr>
            <a:fld id="{B40D5AE2-6A2F-4B92-93D0-B42FCBD49E10}" type="slidenum">
              <a:rPr lang="en-GB" smtClean="0"/>
              <a:pPr>
                <a:defRPr/>
              </a:pPr>
              <a:t>12</a:t>
            </a:fld>
            <a:endParaRPr lang="en-GB"/>
          </a:p>
        </p:txBody>
      </p:sp>
      <p:sp>
        <p:nvSpPr>
          <p:cNvPr id="11" name="Title 1"/>
          <p:cNvSpPr txBox="1">
            <a:spLocks/>
          </p:cNvSpPr>
          <p:nvPr/>
        </p:nvSpPr>
        <p:spPr>
          <a:xfrm>
            <a:off x="983432" y="1086264"/>
            <a:ext cx="8208912" cy="1181480"/>
          </a:xfrm>
          <a:prstGeom prst="rect">
            <a:avLst/>
          </a:prstGeom>
        </p:spPr>
        <p:txBody>
          <a:bodyPr anchor="ctr">
            <a:normAutofit fontScale="90000" lnSpcReduction="20000"/>
            <a:scene3d>
              <a:camera prst="orthographicFront"/>
              <a:lightRig rig="soft" dir="t">
                <a:rot lat="0" lon="0" rev="16800000"/>
              </a:lightRig>
            </a:scene3d>
            <a:sp3d prstMaterial="softEdge">
              <a:bevelT w="38100" h="38100"/>
            </a:sp3d>
          </a:bodyPr>
          <a:lstStyle/>
          <a:p>
            <a:pPr>
              <a:defRPr/>
            </a:pPr>
            <a:br>
              <a:rPr lang="en-IE" sz="27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en-IE" sz="2700" b="1" dirty="0">
                <a:ln w="6350">
                  <a:noFill/>
                </a:ln>
                <a:latin typeface="+mj-lt"/>
                <a:ea typeface="+mj-ea"/>
                <a:cs typeface="+mj-cs"/>
              </a:rPr>
              <a:t>Wood Veneers</a:t>
            </a:r>
            <a:br>
              <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endPar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12" name="Picture 7"/>
          <p:cNvPicPr>
            <a:picLocks noChangeAspect="1" noChangeArrowheads="1"/>
          </p:cNvPicPr>
          <p:nvPr/>
        </p:nvPicPr>
        <p:blipFill>
          <a:blip r:embed="rId3" cstate="email"/>
          <a:srcRect/>
          <a:stretch>
            <a:fillRect/>
          </a:stretch>
        </p:blipFill>
        <p:spPr bwMode="auto">
          <a:xfrm>
            <a:off x="2960700" y="1866167"/>
            <a:ext cx="8606353" cy="5039816"/>
          </a:xfrm>
          <a:prstGeom prst="rect">
            <a:avLst/>
          </a:prstGeom>
          <a:noFill/>
          <a:ln w="9525">
            <a:noFill/>
            <a:miter lim="800000"/>
            <a:headEnd/>
            <a:tailEnd/>
          </a:ln>
        </p:spPr>
      </p:pic>
      <p:sp>
        <p:nvSpPr>
          <p:cNvPr id="13" name="Title 1"/>
          <p:cNvSpPr txBox="1">
            <a:spLocks/>
          </p:cNvSpPr>
          <p:nvPr/>
        </p:nvSpPr>
        <p:spPr>
          <a:xfrm>
            <a:off x="839416" y="6845388"/>
            <a:ext cx="10441160" cy="864096"/>
          </a:xfrm>
          <a:prstGeom prst="rect">
            <a:avLst/>
          </a:prstGeom>
        </p:spPr>
        <p:txBody>
          <a:bodyPr anchor="ctr">
            <a:normAutofit fontScale="32500" lnSpcReduction="20000"/>
            <a:scene3d>
              <a:camera prst="orthographicFront"/>
              <a:lightRig rig="soft" dir="t">
                <a:rot lat="0" lon="0" rev="16800000"/>
              </a:lightRig>
            </a:scene3d>
            <a:sp3d prstMaterial="softEdge">
              <a:bevelT w="38100" h="38100"/>
            </a:sp3d>
          </a:bodyPr>
          <a:lstStyle/>
          <a:p>
            <a:pPr>
              <a:defRPr/>
            </a:pPr>
            <a:r>
              <a:rPr lang="en-IE" sz="7400" b="1" dirty="0">
                <a:ln w="6350">
                  <a:noFill/>
                </a:ln>
                <a:latin typeface="+mj-lt"/>
                <a:ea typeface="+mj-ea"/>
                <a:cs typeface="+mj-cs"/>
              </a:rPr>
              <a:t>Happy searching </a:t>
            </a:r>
          </a:p>
          <a:p>
            <a:pPr>
              <a:defRPr/>
            </a:pPr>
            <a:endParaRPr lang="en-IE" sz="3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a:defRPr/>
            </a:pPr>
            <a:br>
              <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endPar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14" name="Title 1"/>
          <p:cNvSpPr txBox="1">
            <a:spLocks/>
          </p:cNvSpPr>
          <p:nvPr/>
        </p:nvSpPr>
        <p:spPr>
          <a:xfrm>
            <a:off x="839416" y="7163891"/>
            <a:ext cx="8496944" cy="864096"/>
          </a:xfrm>
          <a:prstGeom prst="rect">
            <a:avLst/>
          </a:prstGeom>
        </p:spPr>
        <p:txBody>
          <a:bodyPr anchor="ctr">
            <a:normAutofit fontScale="25000" lnSpcReduction="20000"/>
            <a:scene3d>
              <a:camera prst="orthographicFront"/>
              <a:lightRig rig="soft" dir="t">
                <a:rot lat="0" lon="0" rev="16800000"/>
              </a:lightRig>
            </a:scene3d>
            <a:sp3d prstMaterial="softEdge">
              <a:bevelT w="38100" h="38100"/>
            </a:sp3d>
          </a:bodyPr>
          <a:lstStyle/>
          <a:p>
            <a:pPr>
              <a:defRPr/>
            </a:pPr>
            <a:r>
              <a:rPr lang="en-IE" sz="3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 </a:t>
            </a:r>
          </a:p>
          <a:p>
            <a:pPr>
              <a:defRPr/>
            </a:pPr>
            <a:endParaRPr lang="en-IE" sz="3600" b="1" dirty="0">
              <a:ln w="6350">
                <a:noFill/>
              </a:ln>
              <a:latin typeface="+mj-lt"/>
              <a:ea typeface="+mj-ea"/>
              <a:cs typeface="+mj-cs"/>
            </a:endParaRPr>
          </a:p>
          <a:p>
            <a:pPr>
              <a:defRPr/>
            </a:pPr>
            <a:r>
              <a:rPr lang="en-IE" sz="9600" b="1" dirty="0">
                <a:ln w="6350">
                  <a:noFill/>
                </a:ln>
                <a:latin typeface="+mj-lt"/>
                <a:ea typeface="+mj-ea"/>
                <a:cs typeface="+mj-cs"/>
              </a:rPr>
              <a:t>If all else fails there is a really ancient but trusting tool called </a:t>
            </a:r>
            <a:br>
              <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endPar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15" name="Title 1"/>
          <p:cNvSpPr txBox="1">
            <a:spLocks/>
          </p:cNvSpPr>
          <p:nvPr/>
        </p:nvSpPr>
        <p:spPr>
          <a:xfrm>
            <a:off x="983432" y="7913720"/>
            <a:ext cx="6172200" cy="864096"/>
          </a:xfrm>
          <a:prstGeom prst="rect">
            <a:avLst/>
          </a:prstGeom>
        </p:spPr>
        <p:txBody>
          <a:bodyPr anchor="ctr">
            <a:normAutofit fontScale="25000" lnSpcReduction="20000"/>
            <a:scene3d>
              <a:camera prst="orthographicFront"/>
              <a:lightRig rig="soft" dir="t">
                <a:rot lat="0" lon="0" rev="16800000"/>
              </a:lightRig>
            </a:scene3d>
            <a:sp3d prstMaterial="softEdge">
              <a:bevelT w="38100" h="38100"/>
            </a:sp3d>
          </a:bodyPr>
          <a:lstStyle/>
          <a:p>
            <a:pPr>
              <a:defRPr/>
            </a:pPr>
            <a:r>
              <a:rPr lang="en-IE" sz="14400" b="1" dirty="0">
                <a:ln w="6350">
                  <a:noFill/>
                </a:ln>
                <a:latin typeface="+mj-lt"/>
                <a:ea typeface="+mj-ea"/>
                <a:cs typeface="+mj-cs"/>
              </a:rPr>
              <a:t>A Book !</a:t>
            </a:r>
          </a:p>
          <a:p>
            <a:pPr>
              <a:defRPr/>
            </a:pPr>
            <a:endParaRPr lang="en-IE" sz="3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a:defRPr/>
            </a:pPr>
            <a:br>
              <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endPar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lide(fromBottom)">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slide(fromBottom)">
                                      <p:cBhvr>
                                        <p:cTn id="22" dur="500"/>
                                        <p:tgtEl>
                                          <p:spTgt spid="1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590D4-3676-2787-F162-5FC80274A5E9}"/>
              </a:ext>
            </a:extLst>
          </p:cNvPr>
          <p:cNvSpPr>
            <a:spLocks noGrp="1"/>
          </p:cNvSpPr>
          <p:nvPr>
            <p:ph type="title"/>
          </p:nvPr>
        </p:nvSpPr>
        <p:spPr>
          <a:xfrm>
            <a:off x="1371600" y="914400"/>
            <a:ext cx="9601200" cy="993304"/>
          </a:xfrm>
        </p:spPr>
        <p:txBody>
          <a:bodyPr/>
          <a:lstStyle/>
          <a:p>
            <a:r>
              <a:rPr lang="en-GB" dirty="0"/>
              <a:t>Library </a:t>
            </a:r>
            <a:endParaRPr lang="en-IE" dirty="0"/>
          </a:p>
        </p:txBody>
      </p:sp>
      <p:sp>
        <p:nvSpPr>
          <p:cNvPr id="3" name="Content Placeholder 2">
            <a:extLst>
              <a:ext uri="{FF2B5EF4-FFF2-40B4-BE49-F238E27FC236}">
                <a16:creationId xmlns:a16="http://schemas.microsoft.com/office/drawing/2014/main" id="{E336E289-A41D-CC1D-8F2F-A07A59962588}"/>
              </a:ext>
            </a:extLst>
          </p:cNvPr>
          <p:cNvSpPr>
            <a:spLocks noGrp="1"/>
          </p:cNvSpPr>
          <p:nvPr>
            <p:ph idx="1"/>
          </p:nvPr>
        </p:nvSpPr>
        <p:spPr>
          <a:xfrm>
            <a:off x="1371600" y="2123728"/>
            <a:ext cx="9601200" cy="5699472"/>
          </a:xfrm>
        </p:spPr>
        <p:txBody>
          <a:bodyPr/>
          <a:lstStyle/>
          <a:p>
            <a:r>
              <a:rPr lang="en-GB" dirty="0"/>
              <a:t>Located in main building </a:t>
            </a:r>
            <a:r>
              <a:rPr lang="en-GB"/>
              <a:t>Bolton Street </a:t>
            </a:r>
            <a:r>
              <a:rPr lang="en-GB" dirty="0"/>
              <a:t>directly above the </a:t>
            </a:r>
            <a:r>
              <a:rPr lang="en-GB" sz="2600" dirty="0"/>
              <a:t>canteen area.</a:t>
            </a:r>
          </a:p>
          <a:p>
            <a:r>
              <a:rPr lang="en-GB" sz="2600" dirty="0"/>
              <a:t>Search by topic</a:t>
            </a:r>
          </a:p>
          <a:p>
            <a:r>
              <a:rPr lang="en-IE" sz="26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https://library-cc.tudublin.ie/#</a:t>
            </a:r>
            <a:endParaRPr lang="en-IE" sz="2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2600" dirty="0"/>
          </a:p>
          <a:p>
            <a:endParaRPr lang="en-IE" dirty="0"/>
          </a:p>
        </p:txBody>
      </p:sp>
      <p:sp>
        <p:nvSpPr>
          <p:cNvPr id="4" name="Footer Placeholder 3">
            <a:extLst>
              <a:ext uri="{FF2B5EF4-FFF2-40B4-BE49-F238E27FC236}">
                <a16:creationId xmlns:a16="http://schemas.microsoft.com/office/drawing/2014/main" id="{ECF3CD1E-55F0-0131-7223-270266810A43}"/>
              </a:ext>
            </a:extLst>
          </p:cNvPr>
          <p:cNvSpPr>
            <a:spLocks noGrp="1"/>
          </p:cNvSpPr>
          <p:nvPr>
            <p:ph type="ftr" sz="quarter" idx="11"/>
          </p:nvPr>
        </p:nvSpPr>
        <p:spPr/>
        <p:txBody>
          <a:bodyPr/>
          <a:lstStyle/>
          <a:p>
            <a:pPr>
              <a:defRPr/>
            </a:pPr>
            <a:r>
              <a:rPr lang="en-GB"/>
              <a:t>Jennifer Byrne 2022</a:t>
            </a:r>
          </a:p>
        </p:txBody>
      </p:sp>
      <p:sp>
        <p:nvSpPr>
          <p:cNvPr id="5" name="Slide Number Placeholder 4">
            <a:extLst>
              <a:ext uri="{FF2B5EF4-FFF2-40B4-BE49-F238E27FC236}">
                <a16:creationId xmlns:a16="http://schemas.microsoft.com/office/drawing/2014/main" id="{9D3B5B37-4A11-D57C-C28F-37008B1C571B}"/>
              </a:ext>
            </a:extLst>
          </p:cNvPr>
          <p:cNvSpPr>
            <a:spLocks noGrp="1"/>
          </p:cNvSpPr>
          <p:nvPr>
            <p:ph type="sldNum" sz="quarter" idx="12"/>
          </p:nvPr>
        </p:nvSpPr>
        <p:spPr/>
        <p:txBody>
          <a:bodyPr/>
          <a:lstStyle/>
          <a:p>
            <a:pPr>
              <a:defRPr/>
            </a:pPr>
            <a:fld id="{0000C76D-EBCB-4BA8-8BF0-52E1622E0A29}" type="slidenum">
              <a:rPr lang="en-GB" smtClean="0"/>
              <a:pPr>
                <a:defRPr/>
              </a:pPr>
              <a:t>13</a:t>
            </a:fld>
            <a:endParaRPr lang="en-GB"/>
          </a:p>
        </p:txBody>
      </p:sp>
      <p:pic>
        <p:nvPicPr>
          <p:cNvPr id="6" name="Picture 5" descr="Graphical user interface, application, Word&#10;&#10;Description automatically generated">
            <a:extLst>
              <a:ext uri="{FF2B5EF4-FFF2-40B4-BE49-F238E27FC236}">
                <a16:creationId xmlns:a16="http://schemas.microsoft.com/office/drawing/2014/main" id="{B488A60A-84BC-39BD-C0DB-D327EB57E447}"/>
              </a:ext>
            </a:extLst>
          </p:cNvPr>
          <p:cNvPicPr>
            <a:picLocks noChangeAspect="1"/>
          </p:cNvPicPr>
          <p:nvPr/>
        </p:nvPicPr>
        <p:blipFill rotWithShape="1">
          <a:blip r:embed="rId3"/>
          <a:srcRect l="7811" t="13000" r="43496" b="16978"/>
          <a:stretch/>
        </p:blipFill>
        <p:spPr bwMode="auto">
          <a:xfrm>
            <a:off x="3647728" y="4203282"/>
            <a:ext cx="4518556" cy="365494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5898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11424" y="366714"/>
            <a:ext cx="10297144" cy="1252537"/>
          </a:xfrm>
        </p:spPr>
        <p:txBody>
          <a:bodyPr>
            <a:normAutofit fontScale="90000"/>
          </a:bodyPr>
          <a:lstStyle/>
          <a:p>
            <a:pPr>
              <a:defRPr/>
            </a:pPr>
            <a:r>
              <a:rPr lang="en-GB" sz="2700" b="1" dirty="0"/>
              <a:t>Task: You will each be assigned an item and given 10 mins to carry out a quick internet search.</a:t>
            </a:r>
            <a:br>
              <a:rPr lang="en-GB" sz="2700" b="1" dirty="0"/>
            </a:br>
            <a:r>
              <a:rPr lang="en-GB" sz="2700" b="1" dirty="0"/>
              <a:t>You will then have to describe what this item is to your classmates.</a:t>
            </a:r>
            <a:br>
              <a:rPr lang="en-GB" sz="2800" dirty="0"/>
            </a:br>
            <a:br>
              <a:rPr lang="en-GB" sz="2800" dirty="0"/>
            </a:br>
            <a:br>
              <a:rPr lang="en-GB" sz="2800" dirty="0"/>
            </a:br>
            <a:r>
              <a:rPr lang="en-GB" sz="2800" dirty="0"/>
              <a:t>Give a brief description of the following:</a:t>
            </a:r>
          </a:p>
        </p:txBody>
      </p:sp>
      <p:sp>
        <p:nvSpPr>
          <p:cNvPr id="13315" name="Rectangle 3"/>
          <p:cNvSpPr>
            <a:spLocks noGrp="1" noChangeArrowheads="1"/>
          </p:cNvSpPr>
          <p:nvPr>
            <p:ph idx="1"/>
          </p:nvPr>
        </p:nvSpPr>
        <p:spPr>
          <a:xfrm>
            <a:off x="1217404" y="2627784"/>
            <a:ext cx="3600400" cy="4608512"/>
          </a:xfrm>
        </p:spPr>
        <p:txBody>
          <a:bodyPr>
            <a:normAutofit/>
          </a:bodyPr>
          <a:lstStyle/>
          <a:p>
            <a:pPr marL="457200" indent="-457200" eaLnBrk="1" hangingPunct="1">
              <a:lnSpc>
                <a:spcPct val="90000"/>
              </a:lnSpc>
              <a:buAutoNum type="arabicPlain"/>
            </a:pPr>
            <a:r>
              <a:rPr lang="en-GB" sz="2400" dirty="0"/>
              <a:t>Ladder Back Chair:</a:t>
            </a:r>
          </a:p>
          <a:p>
            <a:pPr marL="457200" indent="-457200" eaLnBrk="1" hangingPunct="1">
              <a:lnSpc>
                <a:spcPct val="90000"/>
              </a:lnSpc>
              <a:buAutoNum type="arabicPlain"/>
            </a:pPr>
            <a:r>
              <a:rPr lang="en-GB" sz="2400" dirty="0"/>
              <a:t>Sofa Table:</a:t>
            </a:r>
          </a:p>
          <a:p>
            <a:pPr marL="457200" indent="-457200" eaLnBrk="1" hangingPunct="1">
              <a:lnSpc>
                <a:spcPct val="90000"/>
              </a:lnSpc>
              <a:buAutoNum type="arabicPlain"/>
            </a:pPr>
            <a:r>
              <a:rPr lang="en-GB" sz="2400" dirty="0"/>
              <a:t>Carlton House Desk:</a:t>
            </a:r>
          </a:p>
          <a:p>
            <a:pPr marL="457200" indent="-457200" eaLnBrk="1" hangingPunct="1">
              <a:lnSpc>
                <a:spcPct val="90000"/>
              </a:lnSpc>
              <a:buAutoNum type="arabicPlain"/>
            </a:pPr>
            <a:r>
              <a:rPr lang="en-GB" sz="2400" dirty="0"/>
              <a:t>Pembroke Table:</a:t>
            </a:r>
          </a:p>
          <a:p>
            <a:pPr marL="457200" indent="-457200" eaLnBrk="1" hangingPunct="1">
              <a:lnSpc>
                <a:spcPct val="90000"/>
              </a:lnSpc>
              <a:buAutoNum type="arabicPlain"/>
            </a:pPr>
            <a:r>
              <a:rPr lang="en-GB" sz="2400" dirty="0"/>
              <a:t>Card Table:</a:t>
            </a:r>
          </a:p>
          <a:p>
            <a:pPr marL="457200" indent="-457200" eaLnBrk="1" hangingPunct="1">
              <a:lnSpc>
                <a:spcPct val="90000"/>
              </a:lnSpc>
              <a:buAutoNum type="arabicPlain"/>
            </a:pPr>
            <a:r>
              <a:rPr lang="en-GB" sz="2400" dirty="0"/>
              <a:t>Chest on stand:</a:t>
            </a:r>
          </a:p>
          <a:p>
            <a:pPr marL="457200" indent="-457200" eaLnBrk="1" hangingPunct="1">
              <a:lnSpc>
                <a:spcPct val="90000"/>
              </a:lnSpc>
              <a:buAutoNum type="arabicPlain"/>
            </a:pPr>
            <a:r>
              <a:rPr lang="en-GB" sz="2400" dirty="0"/>
              <a:t>Secretaire:</a:t>
            </a:r>
          </a:p>
          <a:p>
            <a:pPr marL="457200" indent="-457200" eaLnBrk="1" hangingPunct="1">
              <a:lnSpc>
                <a:spcPct val="90000"/>
              </a:lnSpc>
              <a:buAutoNum type="arabicPlain"/>
            </a:pPr>
            <a:r>
              <a:rPr lang="en-GB" sz="2400" dirty="0"/>
              <a:t>Commode: </a:t>
            </a:r>
          </a:p>
        </p:txBody>
      </p:sp>
      <p:sp>
        <p:nvSpPr>
          <p:cNvPr id="6" name="Footer Placeholder 5"/>
          <p:cNvSpPr>
            <a:spLocks noGrp="1"/>
          </p:cNvSpPr>
          <p:nvPr>
            <p:ph type="ftr" sz="quarter" idx="11"/>
          </p:nvPr>
        </p:nvSpPr>
        <p:spPr/>
        <p:txBody>
          <a:bodyPr/>
          <a:lstStyle/>
          <a:p>
            <a:pPr>
              <a:defRPr/>
            </a:pPr>
            <a:r>
              <a:rPr lang="en-GB"/>
              <a:t>Jennifer Byrne 2022</a:t>
            </a:r>
          </a:p>
        </p:txBody>
      </p:sp>
      <p:sp>
        <p:nvSpPr>
          <p:cNvPr id="5" name="Slide Number Placeholder 4"/>
          <p:cNvSpPr>
            <a:spLocks noGrp="1"/>
          </p:cNvSpPr>
          <p:nvPr>
            <p:ph type="sldNum" sz="quarter" idx="12"/>
          </p:nvPr>
        </p:nvSpPr>
        <p:spPr/>
        <p:txBody>
          <a:bodyPr/>
          <a:lstStyle/>
          <a:p>
            <a:pPr>
              <a:defRPr/>
            </a:pPr>
            <a:fld id="{B40D5AE2-6A2F-4B92-93D0-B42FCBD49E10}" type="slidenum">
              <a:rPr lang="en-GB" smtClean="0"/>
              <a:pPr>
                <a:defRPr/>
              </a:pPr>
              <a:t>14</a:t>
            </a:fld>
            <a:endParaRPr lang="en-GB"/>
          </a:p>
        </p:txBody>
      </p:sp>
      <p:sp>
        <p:nvSpPr>
          <p:cNvPr id="8" name="Rectangle 3">
            <a:extLst>
              <a:ext uri="{FF2B5EF4-FFF2-40B4-BE49-F238E27FC236}">
                <a16:creationId xmlns:a16="http://schemas.microsoft.com/office/drawing/2014/main" id="{D5B44ED0-D0BA-4BC4-AF28-D4A9F35C01C7}"/>
              </a:ext>
            </a:extLst>
          </p:cNvPr>
          <p:cNvSpPr txBox="1">
            <a:spLocks noChangeArrowheads="1"/>
          </p:cNvSpPr>
          <p:nvPr/>
        </p:nvSpPr>
        <p:spPr>
          <a:xfrm>
            <a:off x="6096000" y="2483768"/>
            <a:ext cx="3600400" cy="4624409"/>
          </a:xfrm>
          <a:prstGeom prst="rect">
            <a:avLst/>
          </a:prstGeom>
        </p:spPr>
        <p:txBody>
          <a:bodyPr vert="horz" lIns="91440" tIns="45720" rIns="91440" bIns="45720" rtlCol="0">
            <a:normAutofit/>
          </a:bodyPr>
          <a:lstStyle>
            <a:lvl1pPr marL="512051" indent="-512051" algn="l" defTabSz="914377" rtl="0" eaLnBrk="1" latinLnBrk="0" hangingPunct="1">
              <a:lnSpc>
                <a:spcPct val="94000"/>
              </a:lnSpc>
              <a:spcBef>
                <a:spcPts val="1333"/>
              </a:spcBef>
              <a:spcAft>
                <a:spcPts val="267"/>
              </a:spcAft>
              <a:buFont typeface="Franklin Gothic Book" panose="020B0503020102020204" pitchFamily="34" charset="0"/>
              <a:buChar char="■"/>
              <a:defRPr sz="2667" kern="1200" baseline="0">
                <a:solidFill>
                  <a:schemeClr val="tx2"/>
                </a:solidFill>
                <a:latin typeface="+mn-lt"/>
                <a:ea typeface="+mn-ea"/>
                <a:cs typeface="+mn-cs"/>
              </a:defRPr>
            </a:lvl1pPr>
            <a:lvl2pPr marL="1219170" indent="-512051" algn="l" defTabSz="914377" rtl="0" eaLnBrk="1" latinLnBrk="0" hangingPunct="1">
              <a:lnSpc>
                <a:spcPct val="94000"/>
              </a:lnSpc>
              <a:spcBef>
                <a:spcPts val="667"/>
              </a:spcBef>
              <a:spcAft>
                <a:spcPts val="267"/>
              </a:spcAft>
              <a:buFont typeface="Franklin Gothic Book" panose="020B0503020102020204" pitchFamily="34" charset="0"/>
              <a:buChar char="–"/>
              <a:defRPr sz="2667" i="1" kern="1200" baseline="0">
                <a:solidFill>
                  <a:schemeClr val="tx2"/>
                </a:solidFill>
                <a:latin typeface="+mn-lt"/>
                <a:ea typeface="+mn-ea"/>
                <a:cs typeface="+mn-cs"/>
              </a:defRPr>
            </a:lvl2pPr>
            <a:lvl3pPr marL="1828754" indent="-512051" algn="l" defTabSz="914377" rtl="0" eaLnBrk="1" latinLnBrk="0" hangingPunct="1">
              <a:lnSpc>
                <a:spcPct val="94000"/>
              </a:lnSpc>
              <a:spcBef>
                <a:spcPts val="667"/>
              </a:spcBef>
              <a:spcAft>
                <a:spcPts val="267"/>
              </a:spcAft>
              <a:buFont typeface="Franklin Gothic Book" panose="020B0503020102020204" pitchFamily="34" charset="0"/>
              <a:buChar char="■"/>
              <a:defRPr sz="2400" kern="1200" baseline="0">
                <a:solidFill>
                  <a:schemeClr val="tx2"/>
                </a:solidFill>
                <a:latin typeface="+mn-lt"/>
                <a:ea typeface="+mn-ea"/>
                <a:cs typeface="+mn-cs"/>
              </a:defRPr>
            </a:lvl3pPr>
            <a:lvl4pPr marL="2438339" indent="-512051" algn="l" defTabSz="914377" rtl="0" eaLnBrk="1" latinLnBrk="0" hangingPunct="1">
              <a:lnSpc>
                <a:spcPct val="94000"/>
              </a:lnSpc>
              <a:spcBef>
                <a:spcPts val="667"/>
              </a:spcBef>
              <a:spcAft>
                <a:spcPts val="267"/>
              </a:spcAft>
              <a:buFont typeface="Franklin Gothic Book" panose="020B0503020102020204" pitchFamily="34" charset="0"/>
              <a:buChar char="–"/>
              <a:defRPr sz="2400" i="1" kern="1200" baseline="0">
                <a:solidFill>
                  <a:schemeClr val="tx2"/>
                </a:solidFill>
                <a:latin typeface="+mn-lt"/>
                <a:ea typeface="+mn-ea"/>
                <a:cs typeface="+mn-cs"/>
              </a:defRPr>
            </a:lvl4pPr>
            <a:lvl5pPr marL="3047924" indent="-512051" algn="l" defTabSz="914377" rtl="0" eaLnBrk="1" latinLnBrk="0" hangingPunct="1">
              <a:lnSpc>
                <a:spcPct val="94000"/>
              </a:lnSpc>
              <a:spcBef>
                <a:spcPts val="667"/>
              </a:spcBef>
              <a:spcAft>
                <a:spcPts val="267"/>
              </a:spcAft>
              <a:buFont typeface="Franklin Gothic Book" panose="020B0503020102020204" pitchFamily="34" charset="0"/>
              <a:buChar char="■"/>
              <a:defRPr sz="2133" kern="1200" baseline="0">
                <a:solidFill>
                  <a:schemeClr val="tx2"/>
                </a:solidFill>
                <a:latin typeface="+mn-lt"/>
                <a:ea typeface="+mn-ea"/>
                <a:cs typeface="+mn-cs"/>
              </a:defRPr>
            </a:lvl5pPr>
            <a:lvl6pPr marL="3657509" indent="-512051" algn="l" defTabSz="914377" rtl="0" eaLnBrk="1" latinLnBrk="0" hangingPunct="1">
              <a:lnSpc>
                <a:spcPct val="94000"/>
              </a:lnSpc>
              <a:spcBef>
                <a:spcPts val="667"/>
              </a:spcBef>
              <a:spcAft>
                <a:spcPts val="267"/>
              </a:spcAft>
              <a:buFont typeface="Franklin Gothic Book" panose="020B0503020102020204" pitchFamily="34" charset="0"/>
              <a:buChar char="–"/>
              <a:defRPr sz="2133" i="1" kern="1200" baseline="0">
                <a:solidFill>
                  <a:schemeClr val="tx2"/>
                </a:solidFill>
                <a:latin typeface="+mn-lt"/>
                <a:ea typeface="+mn-ea"/>
                <a:cs typeface="+mn-cs"/>
              </a:defRPr>
            </a:lvl6pPr>
            <a:lvl7pPr marL="4267093"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kern="1200" baseline="0">
                <a:solidFill>
                  <a:schemeClr val="tx2"/>
                </a:solidFill>
                <a:latin typeface="+mn-lt"/>
                <a:ea typeface="+mn-ea"/>
                <a:cs typeface="+mn-cs"/>
              </a:defRPr>
            </a:lvl7pPr>
            <a:lvl8pPr marL="4876678"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i="1" kern="1200" baseline="0">
                <a:solidFill>
                  <a:schemeClr val="tx2"/>
                </a:solidFill>
                <a:latin typeface="+mn-lt"/>
                <a:ea typeface="+mn-ea"/>
                <a:cs typeface="+mn-cs"/>
              </a:defRPr>
            </a:lvl8pPr>
            <a:lvl9pPr marL="5486263"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kern="1200" baseline="0">
                <a:solidFill>
                  <a:schemeClr val="tx2"/>
                </a:solidFill>
                <a:latin typeface="+mn-lt"/>
                <a:ea typeface="+mn-ea"/>
                <a:cs typeface="+mn-cs"/>
              </a:defRPr>
            </a:lvl9pPr>
          </a:lstStyle>
          <a:p>
            <a:pPr marL="457200" indent="-457200">
              <a:lnSpc>
                <a:spcPct val="90000"/>
              </a:lnSpc>
              <a:buFont typeface="+mj-lt"/>
              <a:buAutoNum type="arabicPeriod" startAt="9"/>
            </a:pPr>
            <a:r>
              <a:rPr lang="en-GB" sz="2400" dirty="0"/>
              <a:t>Roll Top Desk:</a:t>
            </a:r>
          </a:p>
          <a:p>
            <a:pPr marL="457200" indent="-457200">
              <a:lnSpc>
                <a:spcPct val="90000"/>
              </a:lnSpc>
              <a:buFont typeface="Franklin Gothic Book" panose="020B0503020102020204" pitchFamily="34" charset="0"/>
              <a:buAutoNum type="arabicPeriod" startAt="9"/>
            </a:pPr>
            <a:r>
              <a:rPr lang="en-GB" sz="2400" dirty="0"/>
              <a:t>Bureau:</a:t>
            </a:r>
          </a:p>
          <a:p>
            <a:pPr marL="457200" indent="-457200">
              <a:lnSpc>
                <a:spcPct val="90000"/>
              </a:lnSpc>
              <a:buFont typeface="Franklin Gothic Book" panose="020B0503020102020204" pitchFamily="34" charset="0"/>
              <a:buAutoNum type="arabicPeriod" startAt="9"/>
            </a:pPr>
            <a:r>
              <a:rPr lang="en-GB" sz="2400" dirty="0"/>
              <a:t>Chair no. 14 </a:t>
            </a:r>
          </a:p>
          <a:p>
            <a:pPr marL="457200" indent="-457200">
              <a:lnSpc>
                <a:spcPct val="90000"/>
              </a:lnSpc>
              <a:buFont typeface="Franklin Gothic Book" panose="020B0503020102020204" pitchFamily="34" charset="0"/>
              <a:buAutoNum type="arabicPeriod" startAt="9"/>
            </a:pPr>
            <a:r>
              <a:rPr lang="en-GB" sz="2400" dirty="0"/>
              <a:t>Veneer Hammer:</a:t>
            </a:r>
          </a:p>
          <a:p>
            <a:pPr marL="457200" indent="-457200">
              <a:lnSpc>
                <a:spcPct val="90000"/>
              </a:lnSpc>
              <a:buFont typeface="Franklin Gothic Book" panose="020B0503020102020204" pitchFamily="34" charset="0"/>
              <a:buAutoNum type="arabicPeriod" startAt="9"/>
            </a:pPr>
            <a:r>
              <a:rPr lang="en-GB" sz="2400" dirty="0"/>
              <a:t>Rent-table:</a:t>
            </a:r>
          </a:p>
          <a:p>
            <a:pPr marL="457200" indent="-457200">
              <a:lnSpc>
                <a:spcPct val="90000"/>
              </a:lnSpc>
              <a:buFont typeface="Franklin Gothic Book" panose="020B0503020102020204" pitchFamily="34" charset="0"/>
              <a:buAutoNum type="arabicPeriod" startAt="9"/>
            </a:pPr>
            <a:r>
              <a:rPr lang="en-GB" sz="2400" dirty="0"/>
              <a:t>Tall Boy:</a:t>
            </a:r>
          </a:p>
          <a:p>
            <a:pPr marL="457200" indent="-457200">
              <a:lnSpc>
                <a:spcPct val="90000"/>
              </a:lnSpc>
              <a:buFont typeface="Franklin Gothic Book" panose="020B0503020102020204" pitchFamily="34" charset="0"/>
              <a:buAutoNum type="arabicPeriod" startAt="9"/>
            </a:pPr>
            <a:r>
              <a:rPr lang="en-GB" sz="2400" dirty="0"/>
              <a:t>Tilt Top Table:</a:t>
            </a:r>
          </a:p>
          <a:p>
            <a:pPr marL="457200" indent="-457200">
              <a:lnSpc>
                <a:spcPct val="90000"/>
              </a:lnSpc>
              <a:buFont typeface="Franklin Gothic Book" panose="020B0503020102020204" pitchFamily="34" charset="0"/>
              <a:buAutoNum type="arabicPeriod" startAt="9"/>
            </a:pPr>
            <a:r>
              <a:rPr lang="en-GB" sz="2400" dirty="0"/>
              <a:t>Lyre Table:</a:t>
            </a:r>
          </a:p>
          <a:p>
            <a:pPr marL="457200" indent="-457200">
              <a:lnSpc>
                <a:spcPct val="90000"/>
              </a:lnSpc>
              <a:buFont typeface="Franklin Gothic Book" panose="020B0503020102020204" pitchFamily="34" charset="0"/>
              <a:buAutoNum type="arabicPeriod" startAt="9"/>
            </a:pPr>
            <a:endParaRPr lang="en-GB"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983432" y="366714"/>
            <a:ext cx="10441160" cy="1252537"/>
          </a:xfrm>
        </p:spPr>
        <p:txBody>
          <a:bodyPr>
            <a:normAutofit fontScale="90000"/>
          </a:bodyPr>
          <a:lstStyle/>
          <a:p>
            <a:pPr>
              <a:defRPr/>
            </a:pPr>
            <a:r>
              <a:rPr lang="en-GB" sz="2700" b="1" dirty="0"/>
              <a:t>Task: You will each be assigned a name or period and given 10 mins to carry out a quick internet search.</a:t>
            </a:r>
            <a:br>
              <a:rPr lang="en-GB" sz="2700" b="1" dirty="0"/>
            </a:br>
            <a:r>
              <a:rPr lang="en-GB" sz="2700" b="1" dirty="0"/>
              <a:t>You will then have to tell your classmates who this person is and something they designed or what dates each period is and style of furniture during that period. </a:t>
            </a:r>
            <a:br>
              <a:rPr lang="en-GB" sz="2400" b="1" dirty="0"/>
            </a:br>
            <a:br>
              <a:rPr lang="en-GB" sz="2400" b="1" dirty="0"/>
            </a:br>
            <a:br>
              <a:rPr lang="en-GB" sz="2400" b="1" dirty="0"/>
            </a:br>
            <a:r>
              <a:rPr lang="en-GB" sz="2700" dirty="0"/>
              <a:t>	</a:t>
            </a:r>
            <a:r>
              <a:rPr lang="en-GB" sz="2800" dirty="0"/>
              <a:t>			                 </a:t>
            </a:r>
            <a:endParaRPr lang="en-GB" sz="2200" dirty="0"/>
          </a:p>
        </p:txBody>
      </p:sp>
      <p:sp>
        <p:nvSpPr>
          <p:cNvPr id="14338" name="Rectangle 3"/>
          <p:cNvSpPr>
            <a:spLocks noGrp="1" noChangeArrowheads="1"/>
          </p:cNvSpPr>
          <p:nvPr>
            <p:ph idx="1"/>
          </p:nvPr>
        </p:nvSpPr>
        <p:spPr>
          <a:xfrm>
            <a:off x="1199456" y="2476649"/>
            <a:ext cx="3947859" cy="5270467"/>
          </a:xfrm>
        </p:spPr>
        <p:txBody>
          <a:bodyPr>
            <a:normAutofit/>
          </a:bodyPr>
          <a:lstStyle/>
          <a:p>
            <a:pPr marL="514350" indent="-514350" eaLnBrk="1" hangingPunct="1">
              <a:lnSpc>
                <a:spcPct val="90000"/>
              </a:lnSpc>
              <a:buAutoNum type="arabicPlain"/>
            </a:pPr>
            <a:r>
              <a:rPr lang="en-GB" sz="2400" dirty="0"/>
              <a:t>Gustav Stickley: </a:t>
            </a:r>
          </a:p>
          <a:p>
            <a:pPr marL="514350" indent="-514350" eaLnBrk="1" hangingPunct="1">
              <a:lnSpc>
                <a:spcPct val="90000"/>
              </a:lnSpc>
              <a:buAutoNum type="arabicPlain"/>
            </a:pPr>
            <a:r>
              <a:rPr lang="en-GB" sz="2400" dirty="0"/>
              <a:t>Michael Thonet:</a:t>
            </a:r>
          </a:p>
          <a:p>
            <a:pPr marL="514350" indent="-514350" eaLnBrk="1" hangingPunct="1">
              <a:lnSpc>
                <a:spcPct val="90000"/>
              </a:lnSpc>
              <a:buAutoNum type="arabicPlain"/>
            </a:pPr>
            <a:r>
              <a:rPr lang="en-GB" sz="2400" dirty="0"/>
              <a:t>Arts &amp; Crafts Furniture:</a:t>
            </a:r>
          </a:p>
          <a:p>
            <a:pPr marL="514350" indent="-514350" eaLnBrk="1" hangingPunct="1">
              <a:lnSpc>
                <a:spcPct val="90000"/>
              </a:lnSpc>
              <a:buAutoNum type="arabicPlain"/>
            </a:pPr>
            <a:r>
              <a:rPr lang="en-GB" sz="2400" dirty="0"/>
              <a:t>Thomas Chippendale:</a:t>
            </a:r>
          </a:p>
          <a:p>
            <a:pPr marL="514350" indent="-514350" eaLnBrk="1" hangingPunct="1">
              <a:lnSpc>
                <a:spcPct val="90000"/>
              </a:lnSpc>
              <a:buAutoNum type="arabicPlain"/>
            </a:pPr>
            <a:r>
              <a:rPr lang="en-GB" sz="2400" dirty="0"/>
              <a:t>Eileen Grey:</a:t>
            </a:r>
          </a:p>
          <a:p>
            <a:pPr marL="514350" indent="-514350" eaLnBrk="1" hangingPunct="1">
              <a:lnSpc>
                <a:spcPct val="90000"/>
              </a:lnSpc>
              <a:buAutoNum type="arabicPlain"/>
            </a:pPr>
            <a:r>
              <a:rPr lang="en-GB" sz="2400" dirty="0"/>
              <a:t>Regency Period Furniture:</a:t>
            </a:r>
          </a:p>
          <a:p>
            <a:pPr marL="514350" indent="-514350" eaLnBrk="1" hangingPunct="1">
              <a:lnSpc>
                <a:spcPct val="90000"/>
              </a:lnSpc>
              <a:buAutoNum type="arabicPlain"/>
            </a:pPr>
            <a:r>
              <a:rPr lang="en-GB" sz="2400" dirty="0"/>
              <a:t>George Smith Furniture:</a:t>
            </a:r>
          </a:p>
          <a:p>
            <a:pPr marL="514350" indent="-514350" eaLnBrk="1" hangingPunct="1">
              <a:lnSpc>
                <a:spcPct val="90000"/>
              </a:lnSpc>
              <a:buAutoNum type="arabicPlain"/>
            </a:pPr>
            <a:r>
              <a:rPr lang="en-GB" sz="2400" dirty="0"/>
              <a:t>Gerrit Rietveld:</a:t>
            </a:r>
          </a:p>
        </p:txBody>
      </p:sp>
      <p:sp>
        <p:nvSpPr>
          <p:cNvPr id="7" name="Footer Placeholder 6"/>
          <p:cNvSpPr>
            <a:spLocks noGrp="1"/>
          </p:cNvSpPr>
          <p:nvPr>
            <p:ph type="ftr" sz="quarter" idx="11"/>
          </p:nvPr>
        </p:nvSpPr>
        <p:spPr/>
        <p:txBody>
          <a:bodyPr/>
          <a:lstStyle/>
          <a:p>
            <a:pPr>
              <a:defRPr/>
            </a:pPr>
            <a:r>
              <a:rPr lang="en-GB"/>
              <a:t>Jennifer Byrne 2022</a:t>
            </a:r>
          </a:p>
        </p:txBody>
      </p:sp>
      <p:sp>
        <p:nvSpPr>
          <p:cNvPr id="5" name="Slide Number Placeholder 4"/>
          <p:cNvSpPr>
            <a:spLocks noGrp="1"/>
          </p:cNvSpPr>
          <p:nvPr>
            <p:ph type="sldNum" sz="quarter" idx="12"/>
          </p:nvPr>
        </p:nvSpPr>
        <p:spPr/>
        <p:txBody>
          <a:bodyPr/>
          <a:lstStyle/>
          <a:p>
            <a:pPr>
              <a:defRPr/>
            </a:pPr>
            <a:fld id="{B40D5AE2-6A2F-4B92-93D0-B42FCBD49E10}" type="slidenum">
              <a:rPr lang="en-GB" smtClean="0"/>
              <a:pPr>
                <a:defRPr/>
              </a:pPr>
              <a:t>15</a:t>
            </a:fld>
            <a:endParaRPr lang="en-GB"/>
          </a:p>
        </p:txBody>
      </p:sp>
      <p:sp>
        <p:nvSpPr>
          <p:cNvPr id="8" name="Rectangle 3">
            <a:extLst>
              <a:ext uri="{FF2B5EF4-FFF2-40B4-BE49-F238E27FC236}">
                <a16:creationId xmlns:a16="http://schemas.microsoft.com/office/drawing/2014/main" id="{44D3F018-9642-464E-993D-365279A235DF}"/>
              </a:ext>
            </a:extLst>
          </p:cNvPr>
          <p:cNvSpPr txBox="1">
            <a:spLocks noChangeArrowheads="1"/>
          </p:cNvSpPr>
          <p:nvPr/>
        </p:nvSpPr>
        <p:spPr>
          <a:xfrm>
            <a:off x="6175775" y="2495595"/>
            <a:ext cx="3950196" cy="5040560"/>
          </a:xfrm>
          <a:prstGeom prst="rect">
            <a:avLst/>
          </a:prstGeom>
        </p:spPr>
        <p:txBody>
          <a:bodyPr vert="horz" lIns="91440" tIns="45720" rIns="91440" bIns="45720" rtlCol="0">
            <a:normAutofit/>
          </a:bodyPr>
          <a:lstStyle>
            <a:lvl1pPr marL="512051" indent="-512051" algn="l" defTabSz="914377" rtl="0" eaLnBrk="1" latinLnBrk="0" hangingPunct="1">
              <a:lnSpc>
                <a:spcPct val="94000"/>
              </a:lnSpc>
              <a:spcBef>
                <a:spcPts val="1333"/>
              </a:spcBef>
              <a:spcAft>
                <a:spcPts val="267"/>
              </a:spcAft>
              <a:buFont typeface="Franklin Gothic Book" panose="020B0503020102020204" pitchFamily="34" charset="0"/>
              <a:buChar char="■"/>
              <a:defRPr sz="2667" kern="1200" baseline="0">
                <a:solidFill>
                  <a:schemeClr val="tx2"/>
                </a:solidFill>
                <a:latin typeface="+mn-lt"/>
                <a:ea typeface="+mn-ea"/>
                <a:cs typeface="+mn-cs"/>
              </a:defRPr>
            </a:lvl1pPr>
            <a:lvl2pPr marL="1219170" indent="-512051" algn="l" defTabSz="914377" rtl="0" eaLnBrk="1" latinLnBrk="0" hangingPunct="1">
              <a:lnSpc>
                <a:spcPct val="94000"/>
              </a:lnSpc>
              <a:spcBef>
                <a:spcPts val="667"/>
              </a:spcBef>
              <a:spcAft>
                <a:spcPts val="267"/>
              </a:spcAft>
              <a:buFont typeface="Franklin Gothic Book" panose="020B0503020102020204" pitchFamily="34" charset="0"/>
              <a:buChar char="–"/>
              <a:defRPr sz="2667" i="1" kern="1200" baseline="0">
                <a:solidFill>
                  <a:schemeClr val="tx2"/>
                </a:solidFill>
                <a:latin typeface="+mn-lt"/>
                <a:ea typeface="+mn-ea"/>
                <a:cs typeface="+mn-cs"/>
              </a:defRPr>
            </a:lvl2pPr>
            <a:lvl3pPr marL="1828754" indent="-512051" algn="l" defTabSz="914377" rtl="0" eaLnBrk="1" latinLnBrk="0" hangingPunct="1">
              <a:lnSpc>
                <a:spcPct val="94000"/>
              </a:lnSpc>
              <a:spcBef>
                <a:spcPts val="667"/>
              </a:spcBef>
              <a:spcAft>
                <a:spcPts val="267"/>
              </a:spcAft>
              <a:buFont typeface="Franklin Gothic Book" panose="020B0503020102020204" pitchFamily="34" charset="0"/>
              <a:buChar char="■"/>
              <a:defRPr sz="2400" kern="1200" baseline="0">
                <a:solidFill>
                  <a:schemeClr val="tx2"/>
                </a:solidFill>
                <a:latin typeface="+mn-lt"/>
                <a:ea typeface="+mn-ea"/>
                <a:cs typeface="+mn-cs"/>
              </a:defRPr>
            </a:lvl3pPr>
            <a:lvl4pPr marL="2438339" indent="-512051" algn="l" defTabSz="914377" rtl="0" eaLnBrk="1" latinLnBrk="0" hangingPunct="1">
              <a:lnSpc>
                <a:spcPct val="94000"/>
              </a:lnSpc>
              <a:spcBef>
                <a:spcPts val="667"/>
              </a:spcBef>
              <a:spcAft>
                <a:spcPts val="267"/>
              </a:spcAft>
              <a:buFont typeface="Franklin Gothic Book" panose="020B0503020102020204" pitchFamily="34" charset="0"/>
              <a:buChar char="–"/>
              <a:defRPr sz="2400" i="1" kern="1200" baseline="0">
                <a:solidFill>
                  <a:schemeClr val="tx2"/>
                </a:solidFill>
                <a:latin typeface="+mn-lt"/>
                <a:ea typeface="+mn-ea"/>
                <a:cs typeface="+mn-cs"/>
              </a:defRPr>
            </a:lvl4pPr>
            <a:lvl5pPr marL="3047924" indent="-512051" algn="l" defTabSz="914377" rtl="0" eaLnBrk="1" latinLnBrk="0" hangingPunct="1">
              <a:lnSpc>
                <a:spcPct val="94000"/>
              </a:lnSpc>
              <a:spcBef>
                <a:spcPts val="667"/>
              </a:spcBef>
              <a:spcAft>
                <a:spcPts val="267"/>
              </a:spcAft>
              <a:buFont typeface="Franklin Gothic Book" panose="020B0503020102020204" pitchFamily="34" charset="0"/>
              <a:buChar char="■"/>
              <a:defRPr sz="2133" kern="1200" baseline="0">
                <a:solidFill>
                  <a:schemeClr val="tx2"/>
                </a:solidFill>
                <a:latin typeface="+mn-lt"/>
                <a:ea typeface="+mn-ea"/>
                <a:cs typeface="+mn-cs"/>
              </a:defRPr>
            </a:lvl5pPr>
            <a:lvl6pPr marL="3657509" indent="-512051" algn="l" defTabSz="914377" rtl="0" eaLnBrk="1" latinLnBrk="0" hangingPunct="1">
              <a:lnSpc>
                <a:spcPct val="94000"/>
              </a:lnSpc>
              <a:spcBef>
                <a:spcPts val="667"/>
              </a:spcBef>
              <a:spcAft>
                <a:spcPts val="267"/>
              </a:spcAft>
              <a:buFont typeface="Franklin Gothic Book" panose="020B0503020102020204" pitchFamily="34" charset="0"/>
              <a:buChar char="–"/>
              <a:defRPr sz="2133" i="1" kern="1200" baseline="0">
                <a:solidFill>
                  <a:schemeClr val="tx2"/>
                </a:solidFill>
                <a:latin typeface="+mn-lt"/>
                <a:ea typeface="+mn-ea"/>
                <a:cs typeface="+mn-cs"/>
              </a:defRPr>
            </a:lvl6pPr>
            <a:lvl7pPr marL="4267093"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kern="1200" baseline="0">
                <a:solidFill>
                  <a:schemeClr val="tx2"/>
                </a:solidFill>
                <a:latin typeface="+mn-lt"/>
                <a:ea typeface="+mn-ea"/>
                <a:cs typeface="+mn-cs"/>
              </a:defRPr>
            </a:lvl7pPr>
            <a:lvl8pPr marL="4876678"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i="1" kern="1200" baseline="0">
                <a:solidFill>
                  <a:schemeClr val="tx2"/>
                </a:solidFill>
                <a:latin typeface="+mn-lt"/>
                <a:ea typeface="+mn-ea"/>
                <a:cs typeface="+mn-cs"/>
              </a:defRPr>
            </a:lvl8pPr>
            <a:lvl9pPr marL="5486263" indent="-512051" algn="l" defTabSz="914377" rtl="0" eaLnBrk="1" latinLnBrk="0" hangingPunct="1">
              <a:lnSpc>
                <a:spcPct val="94000"/>
              </a:lnSpc>
              <a:spcBef>
                <a:spcPts val="667"/>
              </a:spcBef>
              <a:spcAft>
                <a:spcPts val="267"/>
              </a:spcAft>
              <a:buFont typeface="Franklin Gothic Book" panose="020B0503020102020204" pitchFamily="34" charset="0"/>
              <a:buChar char="■"/>
              <a:defRPr sz="1867" kern="1200" baseline="0">
                <a:solidFill>
                  <a:schemeClr val="tx2"/>
                </a:solidFill>
                <a:latin typeface="+mn-lt"/>
                <a:ea typeface="+mn-ea"/>
                <a:cs typeface="+mn-cs"/>
              </a:defRPr>
            </a:lvl9pPr>
          </a:lstStyle>
          <a:p>
            <a:pPr marL="514350" indent="-514350">
              <a:lnSpc>
                <a:spcPct val="90000"/>
              </a:lnSpc>
              <a:buFont typeface="+mj-lt"/>
              <a:buAutoNum type="arabicPeriod" startAt="9"/>
            </a:pPr>
            <a:r>
              <a:rPr lang="en-GB" sz="2400" dirty="0"/>
              <a:t>Georgian Furniture:</a:t>
            </a:r>
          </a:p>
          <a:p>
            <a:pPr marL="514350" indent="-514350">
              <a:lnSpc>
                <a:spcPct val="90000"/>
              </a:lnSpc>
              <a:buAutoNum type="arabicPeriod" startAt="9"/>
            </a:pPr>
            <a:r>
              <a:rPr lang="en-GB" sz="2400" dirty="0"/>
              <a:t>Marquetry:</a:t>
            </a:r>
          </a:p>
          <a:p>
            <a:pPr marL="514350" indent="-514350">
              <a:lnSpc>
                <a:spcPct val="90000"/>
              </a:lnSpc>
              <a:buAutoNum type="arabicPeriod" startAt="9"/>
            </a:pPr>
            <a:r>
              <a:rPr lang="en-GB" sz="2400" dirty="0"/>
              <a:t>Shaker Furniture:</a:t>
            </a:r>
          </a:p>
          <a:p>
            <a:pPr marL="514350" indent="-514350">
              <a:lnSpc>
                <a:spcPct val="90000"/>
              </a:lnSpc>
              <a:buAutoNum type="arabicPeriod" startAt="9"/>
            </a:pPr>
            <a:r>
              <a:rPr lang="en-GB" sz="2400" dirty="0"/>
              <a:t>Thomas Sheraton:  </a:t>
            </a:r>
          </a:p>
          <a:p>
            <a:pPr marL="514350" indent="-514350">
              <a:lnSpc>
                <a:spcPct val="90000"/>
              </a:lnSpc>
              <a:buAutoNum type="arabicPeriod" startAt="9"/>
            </a:pPr>
            <a:r>
              <a:rPr lang="en-GB" sz="2400" dirty="0"/>
              <a:t>Victorian Furniture:</a:t>
            </a:r>
          </a:p>
          <a:p>
            <a:pPr marL="514350" indent="-514350">
              <a:lnSpc>
                <a:spcPct val="90000"/>
              </a:lnSpc>
              <a:buAutoNum type="arabicPeriod" startAt="9"/>
            </a:pPr>
            <a:r>
              <a:rPr lang="en-GB" sz="2400" dirty="0"/>
              <a:t>William Morris:</a:t>
            </a:r>
          </a:p>
          <a:p>
            <a:pPr marL="514350" indent="-514350">
              <a:lnSpc>
                <a:spcPct val="90000"/>
              </a:lnSpc>
              <a:buAutoNum type="arabicPeriod" startAt="9"/>
            </a:pPr>
            <a:r>
              <a:rPr lang="en-GB" sz="2400" dirty="0"/>
              <a:t>Sam Maloof:</a:t>
            </a:r>
          </a:p>
          <a:p>
            <a:pPr marL="514350" indent="-514350">
              <a:lnSpc>
                <a:spcPct val="90000"/>
              </a:lnSpc>
              <a:buAutoNum type="arabicPeriod" startAt="9"/>
            </a:pPr>
            <a:r>
              <a:rPr lang="en-GB" sz="2400" dirty="0"/>
              <a:t>George Nakashima </a:t>
            </a:r>
          </a:p>
          <a:p>
            <a:pPr>
              <a:lnSpc>
                <a:spcPct val="90000"/>
              </a:lnSpc>
              <a:buFontTx/>
              <a:buNone/>
            </a:pPr>
            <a:r>
              <a:rPr lang="en-GB"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366184"/>
            <a:ext cx="6172200" cy="1253488"/>
          </a:xfrm>
        </p:spPr>
        <p:txBody>
          <a:bodyPr>
            <a:normAutofit/>
          </a:bodyPr>
          <a:lstStyle/>
          <a:p>
            <a:pPr>
              <a:defRPr/>
            </a:pPr>
            <a:r>
              <a:rPr lang="en-IE" dirty="0"/>
              <a:t>Using Google</a:t>
            </a:r>
          </a:p>
        </p:txBody>
      </p:sp>
      <p:pic>
        <p:nvPicPr>
          <p:cNvPr id="14" name="Picture 2"/>
          <p:cNvPicPr>
            <a:picLocks noGrp="1" noChangeAspect="1" noChangeArrowheads="1"/>
          </p:cNvPicPr>
          <p:nvPr>
            <p:ph idx="1"/>
          </p:nvPr>
        </p:nvPicPr>
        <p:blipFill>
          <a:blip r:embed="rId2" cstate="email"/>
          <a:stretch>
            <a:fillRect/>
          </a:stretch>
        </p:blipFill>
        <p:spPr bwMode="auto">
          <a:xfrm>
            <a:off x="3143672" y="2267744"/>
            <a:ext cx="5400675" cy="3272409"/>
          </a:xfrm>
          <a:prstGeom prst="rect">
            <a:avLst/>
          </a:prstGeom>
          <a:noFill/>
          <a:ln w="9525">
            <a:noFill/>
            <a:miter lim="800000"/>
            <a:headEnd/>
            <a:tailEnd/>
          </a:ln>
        </p:spPr>
      </p:pic>
      <p:sp>
        <p:nvSpPr>
          <p:cNvPr id="13" name="Footer Placeholder 12"/>
          <p:cNvSpPr>
            <a:spLocks noGrp="1"/>
          </p:cNvSpPr>
          <p:nvPr>
            <p:ph type="ftr" sz="quarter" idx="11"/>
          </p:nvPr>
        </p:nvSpPr>
        <p:spPr/>
        <p:txBody>
          <a:bodyPr/>
          <a:lstStyle/>
          <a:p>
            <a:pPr>
              <a:defRPr/>
            </a:pPr>
            <a:r>
              <a:rPr lang="en-GB"/>
              <a:t>Jennifer Byrne 2022</a:t>
            </a:r>
          </a:p>
        </p:txBody>
      </p:sp>
      <p:sp>
        <p:nvSpPr>
          <p:cNvPr id="12" name="Slide Number Placeholder 11"/>
          <p:cNvSpPr>
            <a:spLocks noGrp="1"/>
          </p:cNvSpPr>
          <p:nvPr>
            <p:ph type="sldNum" sz="quarter" idx="12"/>
          </p:nvPr>
        </p:nvSpPr>
        <p:spPr/>
        <p:txBody>
          <a:bodyPr/>
          <a:lstStyle/>
          <a:p>
            <a:pPr>
              <a:defRPr/>
            </a:pPr>
            <a:fld id="{B40D5AE2-6A2F-4B92-93D0-B42FCBD49E10}" type="slidenum">
              <a:rPr lang="en-GB" smtClean="0"/>
              <a:pPr>
                <a:defRPr/>
              </a:pPr>
              <a:t>2</a:t>
            </a:fld>
            <a:endParaRPr lang="en-GB"/>
          </a:p>
        </p:txBody>
      </p:sp>
      <p:sp>
        <p:nvSpPr>
          <p:cNvPr id="7" name="Title 1"/>
          <p:cNvSpPr txBox="1">
            <a:spLocks/>
          </p:cNvSpPr>
          <p:nvPr/>
        </p:nvSpPr>
        <p:spPr>
          <a:xfrm>
            <a:off x="3489155" y="7037937"/>
            <a:ext cx="6172200" cy="1253488"/>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defTabSz="914400">
              <a:spcBef>
                <a:spcPct val="0"/>
              </a:spcBef>
              <a:defRPr/>
            </a:pPr>
            <a:r>
              <a:rPr lang="en-IE" sz="2400" b="1" dirty="0">
                <a:ln w="6350">
                  <a:noFill/>
                </a:ln>
                <a:latin typeface="+mj-lt"/>
                <a:ea typeface="+mj-ea"/>
                <a:cs typeface="+mj-cs"/>
              </a:rPr>
              <a:t>Click images to bring you to a different page</a:t>
            </a:r>
          </a:p>
        </p:txBody>
      </p:sp>
      <p:sp>
        <p:nvSpPr>
          <p:cNvPr id="10" name="Title 1"/>
          <p:cNvSpPr txBox="1">
            <a:spLocks/>
          </p:cNvSpPr>
          <p:nvPr/>
        </p:nvSpPr>
        <p:spPr>
          <a:xfrm>
            <a:off x="3438525" y="6084168"/>
            <a:ext cx="5805339" cy="1253488"/>
          </a:xfrm>
          <a:prstGeom prst="rect">
            <a:avLst/>
          </a:prstGeom>
        </p:spPr>
        <p:txBody>
          <a:bodyPr vert="horz" anchor="ctr">
            <a:normAutofit fontScale="97500"/>
            <a:scene3d>
              <a:camera prst="orthographicFront"/>
              <a:lightRig rig="soft" dir="t">
                <a:rot lat="0" lon="0" rev="16800000"/>
              </a:lightRig>
            </a:scene3d>
            <a:sp3d prstMaterial="softEdge">
              <a:bevelT w="38100" h="38100"/>
            </a:sp3d>
          </a:bodyPr>
          <a:lstStyle/>
          <a:p>
            <a:pPr defTabSz="914400">
              <a:spcBef>
                <a:spcPct val="0"/>
              </a:spcBef>
              <a:defRPr/>
            </a:pPr>
            <a:r>
              <a:rPr lang="en-IE" sz="2400" b="1" dirty="0">
                <a:ln w="6350">
                  <a:noFill/>
                </a:ln>
                <a:solidFill>
                  <a:sysClr val="windowText" lastClr="000000"/>
                </a:solidFill>
                <a:latin typeface="+mj-lt"/>
                <a:ea typeface="+mj-ea"/>
                <a:cs typeface="+mj-cs"/>
              </a:rPr>
              <a:t>Type in the word Davenport</a:t>
            </a:r>
          </a:p>
        </p:txBody>
      </p:sp>
      <p:sp>
        <p:nvSpPr>
          <p:cNvPr id="9" name="TextBox 8"/>
          <p:cNvSpPr txBox="1">
            <a:spLocks noChangeArrowheads="1"/>
          </p:cNvSpPr>
          <p:nvPr/>
        </p:nvSpPr>
        <p:spPr bwMode="auto">
          <a:xfrm>
            <a:off x="3935760" y="3203848"/>
            <a:ext cx="1191224" cy="369332"/>
          </a:xfrm>
          <a:prstGeom prst="rect">
            <a:avLst/>
          </a:prstGeom>
          <a:noFill/>
          <a:ln w="9525">
            <a:noFill/>
            <a:miter lim="800000"/>
            <a:headEnd/>
            <a:tailEnd/>
          </a:ln>
        </p:spPr>
        <p:txBody>
          <a:bodyPr wrap="none">
            <a:spAutoFit/>
          </a:bodyPr>
          <a:lstStyle/>
          <a:p>
            <a:r>
              <a:rPr lang="en-IE" dirty="0"/>
              <a:t>Davenport</a:t>
            </a:r>
          </a:p>
        </p:txBody>
      </p:sp>
      <p:pic>
        <p:nvPicPr>
          <p:cNvPr id="15" name="Picture 4"/>
          <p:cNvPicPr>
            <a:picLocks noChangeAspect="1" noChangeArrowheads="1"/>
          </p:cNvPicPr>
          <p:nvPr/>
        </p:nvPicPr>
        <p:blipFill>
          <a:blip r:embed="rId3" cstate="email"/>
          <a:srcRect/>
          <a:stretch>
            <a:fillRect/>
          </a:stretch>
        </p:blipFill>
        <p:spPr bwMode="auto">
          <a:xfrm>
            <a:off x="2795747" y="1619672"/>
            <a:ext cx="6600506" cy="5616624"/>
          </a:xfrm>
          <a:prstGeom prst="rect">
            <a:avLst/>
          </a:prstGeom>
          <a:noFill/>
          <a:ln w="9525">
            <a:noFill/>
            <a:miter lim="800000"/>
            <a:headEnd/>
            <a:tailEnd/>
          </a:ln>
        </p:spPr>
      </p:pic>
      <p:sp>
        <p:nvSpPr>
          <p:cNvPr id="5" name="Oval 4"/>
          <p:cNvSpPr/>
          <p:nvPr/>
        </p:nvSpPr>
        <p:spPr>
          <a:xfrm>
            <a:off x="4439816" y="2267744"/>
            <a:ext cx="64807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dissolv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down)">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821259"/>
            <a:ext cx="10369151" cy="1707853"/>
          </a:xfrm>
        </p:spPr>
        <p:txBody>
          <a:bodyPr>
            <a:noAutofit/>
          </a:bodyPr>
          <a:lstStyle/>
          <a:p>
            <a:pPr>
              <a:defRPr/>
            </a:pPr>
            <a:r>
              <a:rPr lang="en-IE" sz="2400" dirty="0"/>
              <a:t>You can see we get lots of images of a Tennis Player with the surname “Davenport” so we have to narrow our search more.</a:t>
            </a:r>
          </a:p>
        </p:txBody>
      </p:sp>
      <p:pic>
        <p:nvPicPr>
          <p:cNvPr id="14" name="Picture 2"/>
          <p:cNvPicPr>
            <a:picLocks noGrp="1" noChangeAspect="1" noChangeArrowheads="1"/>
          </p:cNvPicPr>
          <p:nvPr>
            <p:ph idx="1"/>
          </p:nvPr>
        </p:nvPicPr>
        <p:blipFill>
          <a:blip r:embed="rId2" cstate="email"/>
          <a:stretch>
            <a:fillRect/>
          </a:stretch>
        </p:blipFill>
        <p:spPr bwMode="auto">
          <a:xfrm>
            <a:off x="3828055" y="2673498"/>
            <a:ext cx="4943475" cy="3351917"/>
          </a:xfrm>
          <a:prstGeom prst="rect">
            <a:avLst/>
          </a:prstGeom>
          <a:noFill/>
          <a:ln w="9525">
            <a:noFill/>
            <a:miter lim="800000"/>
            <a:headEnd/>
            <a:tailEnd/>
          </a:ln>
        </p:spPr>
      </p:pic>
      <p:sp>
        <p:nvSpPr>
          <p:cNvPr id="12" name="Footer Placeholder 11"/>
          <p:cNvSpPr>
            <a:spLocks noGrp="1"/>
          </p:cNvSpPr>
          <p:nvPr>
            <p:ph type="ftr" sz="quarter" idx="11"/>
          </p:nvPr>
        </p:nvSpPr>
        <p:spPr/>
        <p:txBody>
          <a:bodyPr/>
          <a:lstStyle/>
          <a:p>
            <a:pPr>
              <a:defRPr/>
            </a:pPr>
            <a:r>
              <a:rPr lang="en-GB"/>
              <a:t>Jennifer Byrne 2022</a:t>
            </a:r>
          </a:p>
        </p:txBody>
      </p:sp>
      <p:sp>
        <p:nvSpPr>
          <p:cNvPr id="9" name="Slide Number Placeholder 8"/>
          <p:cNvSpPr>
            <a:spLocks noGrp="1"/>
          </p:cNvSpPr>
          <p:nvPr>
            <p:ph type="sldNum" sz="quarter" idx="12"/>
          </p:nvPr>
        </p:nvSpPr>
        <p:spPr/>
        <p:txBody>
          <a:bodyPr/>
          <a:lstStyle/>
          <a:p>
            <a:pPr>
              <a:defRPr/>
            </a:pPr>
            <a:fld id="{B40D5AE2-6A2F-4B92-93D0-B42FCBD49E10}" type="slidenum">
              <a:rPr lang="en-GB" smtClean="0"/>
              <a:pPr>
                <a:defRPr/>
              </a:pPr>
              <a:t>3</a:t>
            </a:fld>
            <a:endParaRPr lang="en-GB"/>
          </a:p>
        </p:txBody>
      </p:sp>
      <p:sp>
        <p:nvSpPr>
          <p:cNvPr id="10" name="Title 1"/>
          <p:cNvSpPr txBox="1">
            <a:spLocks/>
          </p:cNvSpPr>
          <p:nvPr/>
        </p:nvSpPr>
        <p:spPr>
          <a:xfrm>
            <a:off x="1559495" y="6876256"/>
            <a:ext cx="9509533" cy="1296144"/>
          </a:xfrm>
          <a:prstGeom prst="rect">
            <a:avLst/>
          </a:prstGeom>
        </p:spPr>
        <p:txBody>
          <a:bodyPr anchor="ctr">
            <a:scene3d>
              <a:camera prst="orthographicFront"/>
              <a:lightRig rig="soft" dir="t">
                <a:rot lat="0" lon="0" rev="16800000"/>
              </a:lightRig>
            </a:scene3d>
            <a:sp3d prstMaterial="softEdge">
              <a:bevelT w="38100" h="38100"/>
            </a:sp3d>
          </a:bodyPr>
          <a:lstStyle/>
          <a:p>
            <a:pPr>
              <a:defRPr/>
            </a:pPr>
            <a:endPar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a:defRPr/>
            </a:pPr>
            <a:r>
              <a:rPr lang="en-IE" sz="2400" b="1" dirty="0">
                <a:ln w="6350">
                  <a:noFill/>
                </a:ln>
                <a:solidFill>
                  <a:sysClr val="windowText" lastClr="000000"/>
                </a:solidFill>
                <a:latin typeface="+mj-lt"/>
                <a:ea typeface="+mj-ea"/>
                <a:cs typeface="+mj-cs"/>
              </a:rPr>
              <a:t>You can click on any of these images and they will bring you to the site that they originated from.</a:t>
            </a:r>
          </a:p>
        </p:txBody>
      </p:sp>
      <p:sp>
        <p:nvSpPr>
          <p:cNvPr id="6" name="Title 1"/>
          <p:cNvSpPr txBox="1">
            <a:spLocks/>
          </p:cNvSpPr>
          <p:nvPr/>
        </p:nvSpPr>
        <p:spPr>
          <a:xfrm>
            <a:off x="3390805" y="6081562"/>
            <a:ext cx="6172200" cy="792088"/>
          </a:xfrm>
          <a:prstGeom prst="rect">
            <a:avLst/>
          </a:prstGeom>
        </p:spPr>
        <p:txBody>
          <a:bodyPr anchor="ctr">
            <a:scene3d>
              <a:camera prst="orthographicFront"/>
              <a:lightRig rig="soft" dir="t">
                <a:rot lat="0" lon="0" rev="16800000"/>
              </a:lightRig>
            </a:scene3d>
            <a:sp3d prstMaterial="softEdge">
              <a:bevelT w="38100" h="38100"/>
            </a:sp3d>
          </a:bodyPr>
          <a:lstStyle/>
          <a:p>
            <a:pPr>
              <a:defRPr/>
            </a:pPr>
            <a:r>
              <a:rPr lang="en-IE" sz="2400" b="1" dirty="0">
                <a:ln w="6350">
                  <a:noFill/>
                </a:ln>
                <a:latin typeface="+mj-lt"/>
                <a:ea typeface="+mj-ea"/>
                <a:cs typeface="+mj-cs"/>
              </a:rPr>
              <a:t>Click</a:t>
            </a:r>
            <a:r>
              <a:rPr lang="en-IE" sz="2400" b="1" dirty="0">
                <a:ln w="6350">
                  <a:noFill/>
                </a:ln>
                <a:effectLst>
                  <a:outerShdw blurRad="114300" dist="101600" dir="2700000" algn="tl" rotWithShape="0">
                    <a:srgbClr val="000000">
                      <a:alpha val="40000"/>
                    </a:srgbClr>
                  </a:outerShdw>
                </a:effectLst>
                <a:latin typeface="+mj-lt"/>
                <a:ea typeface="+mj-ea"/>
                <a:cs typeface="+mj-cs"/>
              </a:rPr>
              <a:t> Furniture image.</a:t>
            </a:r>
          </a:p>
        </p:txBody>
      </p:sp>
      <p:sp>
        <p:nvSpPr>
          <p:cNvPr id="7" name="Title 1"/>
          <p:cNvSpPr txBox="1">
            <a:spLocks/>
          </p:cNvSpPr>
          <p:nvPr/>
        </p:nvSpPr>
        <p:spPr>
          <a:xfrm>
            <a:off x="3282174" y="6883759"/>
            <a:ext cx="6280831" cy="720080"/>
          </a:xfrm>
          <a:prstGeom prst="rect">
            <a:avLst/>
          </a:prstGeom>
        </p:spPr>
        <p:txBody>
          <a:bodyPr anchor="ctr">
            <a:scene3d>
              <a:camera prst="orthographicFront"/>
              <a:lightRig rig="soft" dir="t">
                <a:rot lat="0" lon="0" rev="16800000"/>
              </a:lightRig>
            </a:scene3d>
            <a:sp3d prstMaterial="softEdge">
              <a:bevelT w="38100" h="38100"/>
            </a:sp3d>
          </a:bodyPr>
          <a:lstStyle/>
          <a:p>
            <a:pPr>
              <a:defRPr/>
            </a:pPr>
            <a:r>
              <a:rPr lang="en-IE" sz="2400" b="1" dirty="0">
                <a:ln w="6350">
                  <a:noFill/>
                </a:ln>
                <a:solidFill>
                  <a:sysClr val="windowText" lastClr="000000"/>
                </a:solidFill>
                <a:latin typeface="+mj-lt"/>
                <a:ea typeface="+mj-ea"/>
                <a:cs typeface="+mj-cs"/>
              </a:rPr>
              <a:t>Now we have lots of choice.</a:t>
            </a:r>
          </a:p>
          <a:p>
            <a:pPr>
              <a:defRPr/>
            </a:pPr>
            <a:endParaRPr lang="en-IE" sz="2400" b="1" dirty="0">
              <a:ln w="6350">
                <a:noFill/>
              </a:ln>
              <a:solidFill>
                <a:sysClr val="windowText" lastClr="000000"/>
              </a:solidFill>
              <a:latin typeface="+mj-lt"/>
              <a:ea typeface="+mj-ea"/>
              <a:cs typeface="+mj-cs"/>
            </a:endParaRPr>
          </a:p>
          <a:p>
            <a:pPr>
              <a:defRPr/>
            </a:pPr>
            <a:endParaRPr lang="en-IE" sz="2400" b="1" dirty="0">
              <a:ln w="6350">
                <a:noFill/>
              </a:ln>
              <a:solidFill>
                <a:sysClr val="windowText" lastClr="000000"/>
              </a:solidFill>
              <a:latin typeface="+mj-lt"/>
              <a:ea typeface="+mj-ea"/>
              <a:cs typeface="+mj-cs"/>
            </a:endParaRPr>
          </a:p>
        </p:txBody>
      </p:sp>
      <p:sp>
        <p:nvSpPr>
          <p:cNvPr id="15" name="Oval 14"/>
          <p:cNvSpPr/>
          <p:nvPr/>
        </p:nvSpPr>
        <p:spPr>
          <a:xfrm>
            <a:off x="3489662" y="2981303"/>
            <a:ext cx="1584176" cy="13681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6" name="Picture 6"/>
          <p:cNvPicPr>
            <a:picLocks noChangeAspect="1" noChangeArrowheads="1"/>
          </p:cNvPicPr>
          <p:nvPr/>
        </p:nvPicPr>
        <p:blipFill>
          <a:blip r:embed="rId3" cstate="email"/>
          <a:srcRect/>
          <a:stretch>
            <a:fillRect/>
          </a:stretch>
        </p:blipFill>
        <p:spPr bwMode="auto">
          <a:xfrm>
            <a:off x="3370624" y="2483768"/>
            <a:ext cx="5861704" cy="41764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ircle(in)">
                                      <p:cBhvr>
                                        <p:cTn id="23" dur="20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dissolv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down)">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P spid="7" grpId="0"/>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448" y="138869"/>
            <a:ext cx="10153128" cy="1109472"/>
          </a:xfrm>
        </p:spPr>
        <p:txBody>
          <a:bodyPr>
            <a:normAutofit fontScale="90000"/>
          </a:bodyPr>
          <a:lstStyle/>
          <a:p>
            <a:pPr>
              <a:defRPr/>
            </a:pPr>
            <a:r>
              <a:rPr lang="en-IE" sz="2700" dirty="0"/>
              <a:t>Some images will come from sites that are auctioning or selling items like these.</a:t>
            </a:r>
            <a:br>
              <a:rPr lang="en-IE" sz="2400" dirty="0"/>
            </a:br>
            <a:endParaRPr lang="en-IE" sz="2400" dirty="0"/>
          </a:p>
        </p:txBody>
      </p:sp>
      <p:pic>
        <p:nvPicPr>
          <p:cNvPr id="4" name="Picture 2"/>
          <p:cNvPicPr>
            <a:picLocks noGrp="1" noChangeAspect="1" noChangeArrowheads="1"/>
          </p:cNvPicPr>
          <p:nvPr>
            <p:ph idx="1"/>
          </p:nvPr>
        </p:nvPicPr>
        <p:blipFill>
          <a:blip r:embed="rId2" cstate="email"/>
          <a:stretch>
            <a:fillRect/>
          </a:stretch>
        </p:blipFill>
        <p:spPr>
          <a:xfrm>
            <a:off x="3548062" y="3437931"/>
            <a:ext cx="5400675" cy="4050506"/>
          </a:xfrm>
          <a:noFill/>
        </p:spPr>
      </p:pic>
      <p:sp>
        <p:nvSpPr>
          <p:cNvPr id="11" name="Footer Placeholder 10"/>
          <p:cNvSpPr>
            <a:spLocks noGrp="1"/>
          </p:cNvSpPr>
          <p:nvPr>
            <p:ph type="ftr" sz="quarter" idx="11"/>
          </p:nvPr>
        </p:nvSpPr>
        <p:spPr/>
        <p:txBody>
          <a:bodyPr/>
          <a:lstStyle/>
          <a:p>
            <a:pPr>
              <a:defRPr/>
            </a:pPr>
            <a:r>
              <a:rPr lang="en-GB"/>
              <a:t>Jennifer Byrne 2022</a:t>
            </a:r>
          </a:p>
        </p:txBody>
      </p:sp>
      <p:sp>
        <p:nvSpPr>
          <p:cNvPr id="10" name="Slide Number Placeholder 9"/>
          <p:cNvSpPr>
            <a:spLocks noGrp="1"/>
          </p:cNvSpPr>
          <p:nvPr>
            <p:ph type="sldNum" sz="quarter" idx="12"/>
          </p:nvPr>
        </p:nvSpPr>
        <p:spPr/>
        <p:txBody>
          <a:bodyPr/>
          <a:lstStyle/>
          <a:p>
            <a:pPr>
              <a:defRPr/>
            </a:pPr>
            <a:fld id="{B40D5AE2-6A2F-4B92-93D0-B42FCBD49E10}" type="slidenum">
              <a:rPr lang="en-GB" smtClean="0"/>
              <a:pPr>
                <a:defRPr/>
              </a:pPr>
              <a:t>4</a:t>
            </a:fld>
            <a:endParaRPr lang="en-GB"/>
          </a:p>
        </p:txBody>
      </p:sp>
      <p:sp>
        <p:nvSpPr>
          <p:cNvPr id="5" name="Oval 4"/>
          <p:cNvSpPr/>
          <p:nvPr/>
        </p:nvSpPr>
        <p:spPr>
          <a:xfrm>
            <a:off x="6600826" y="5795964"/>
            <a:ext cx="1439863" cy="1152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6" name="Title 1"/>
          <p:cNvSpPr txBox="1">
            <a:spLocks/>
          </p:cNvSpPr>
          <p:nvPr/>
        </p:nvSpPr>
        <p:spPr>
          <a:xfrm>
            <a:off x="1199456" y="1208434"/>
            <a:ext cx="9721080" cy="1325496"/>
          </a:xfrm>
          <a:prstGeom prst="rect">
            <a:avLst/>
          </a:prstGeom>
        </p:spPr>
        <p:txBody>
          <a:bodyPr anchor="ctr">
            <a:scene3d>
              <a:camera prst="orthographicFront"/>
              <a:lightRig rig="soft" dir="t">
                <a:rot lat="0" lon="0" rev="16800000"/>
              </a:lightRig>
            </a:scene3d>
            <a:sp3d prstMaterial="softEdge">
              <a:bevelT w="38100" h="38100"/>
            </a:sp3d>
          </a:bodyPr>
          <a:lstStyle/>
          <a:p>
            <a:pPr>
              <a:defRPr/>
            </a:pPr>
            <a:br>
              <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en-IE" sz="2400" b="1" dirty="0">
                <a:ln w="6350">
                  <a:noFill/>
                </a:ln>
                <a:solidFill>
                  <a:sysClr val="windowText" lastClr="000000"/>
                </a:solidFill>
                <a:latin typeface="+mj-lt"/>
                <a:ea typeface="+mj-ea"/>
                <a:cs typeface="+mj-cs"/>
              </a:rPr>
              <a:t>You will only get limited information on these sites such as material type &amp; selling price, occasionally some information on the designer. </a:t>
            </a:r>
          </a:p>
        </p:txBody>
      </p:sp>
      <p:pic>
        <p:nvPicPr>
          <p:cNvPr id="8" name="Picture 2"/>
          <p:cNvPicPr>
            <a:picLocks noChangeAspect="1" noChangeArrowheads="1"/>
          </p:cNvPicPr>
          <p:nvPr/>
        </p:nvPicPr>
        <p:blipFill>
          <a:blip r:embed="rId3" cstate="email"/>
          <a:srcRect/>
          <a:stretch>
            <a:fillRect/>
          </a:stretch>
        </p:blipFill>
        <p:spPr bwMode="auto">
          <a:xfrm>
            <a:off x="2975768" y="3030102"/>
            <a:ext cx="6240463" cy="4681538"/>
          </a:xfrm>
          <a:prstGeom prst="rect">
            <a:avLst/>
          </a:prstGeom>
          <a:noFill/>
          <a:ln w="9525">
            <a:noFill/>
            <a:miter lim="800000"/>
            <a:headEnd/>
            <a:tailEnd/>
          </a:ln>
        </p:spPr>
      </p:pic>
      <p:sp>
        <p:nvSpPr>
          <p:cNvPr id="9" name="Title 1"/>
          <p:cNvSpPr txBox="1">
            <a:spLocks/>
          </p:cNvSpPr>
          <p:nvPr/>
        </p:nvSpPr>
        <p:spPr>
          <a:xfrm>
            <a:off x="1199456" y="7653076"/>
            <a:ext cx="9505056" cy="1109472"/>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p>
            <a:pPr>
              <a:defRPr/>
            </a:pPr>
            <a:r>
              <a:rPr lang="en-IE" sz="2500" b="1" dirty="0">
                <a:ln w="6350">
                  <a:noFill/>
                </a:ln>
                <a:latin typeface="+mj-lt"/>
                <a:ea typeface="+mj-ea"/>
                <a:cs typeface="+mj-cs"/>
              </a:rPr>
              <a:t>This image has brought us to a website selling Furniture</a:t>
            </a:r>
            <a:br>
              <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endPar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lide(fromBottom)">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lide(fromBottom)">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9900" y="582208"/>
            <a:ext cx="6172200" cy="1109472"/>
          </a:xfrm>
        </p:spPr>
        <p:txBody>
          <a:bodyPr>
            <a:normAutofit/>
          </a:bodyPr>
          <a:lstStyle/>
          <a:p>
            <a:pPr>
              <a:defRPr/>
            </a:pPr>
            <a:r>
              <a:rPr lang="en-IE" sz="2400" dirty="0"/>
              <a:t>Using Google Chrome</a:t>
            </a:r>
            <a:br>
              <a:rPr lang="en-IE" sz="2400" dirty="0"/>
            </a:br>
            <a:endParaRPr lang="en-IE" sz="2400" dirty="0"/>
          </a:p>
        </p:txBody>
      </p:sp>
      <p:pic>
        <p:nvPicPr>
          <p:cNvPr id="13" name="Picture 6"/>
          <p:cNvPicPr>
            <a:picLocks noGrp="1" noChangeAspect="1" noChangeArrowheads="1"/>
          </p:cNvPicPr>
          <p:nvPr>
            <p:ph idx="1"/>
          </p:nvPr>
        </p:nvPicPr>
        <p:blipFill>
          <a:blip r:embed="rId2" cstate="email"/>
          <a:stretch>
            <a:fillRect/>
          </a:stretch>
        </p:blipFill>
        <p:spPr bwMode="auto">
          <a:xfrm>
            <a:off x="2986418" y="1590060"/>
            <a:ext cx="5400675" cy="3850481"/>
          </a:xfrm>
          <a:prstGeom prst="rect">
            <a:avLst/>
          </a:prstGeom>
          <a:noFill/>
          <a:ln w="9525">
            <a:noFill/>
            <a:miter lim="800000"/>
            <a:headEnd/>
            <a:tailEnd/>
          </a:ln>
        </p:spPr>
      </p:pic>
      <p:sp>
        <p:nvSpPr>
          <p:cNvPr id="11" name="Footer Placeholder 10"/>
          <p:cNvSpPr>
            <a:spLocks noGrp="1"/>
          </p:cNvSpPr>
          <p:nvPr>
            <p:ph type="ftr" sz="quarter" idx="11"/>
          </p:nvPr>
        </p:nvSpPr>
        <p:spPr/>
        <p:txBody>
          <a:bodyPr/>
          <a:lstStyle/>
          <a:p>
            <a:pPr>
              <a:defRPr/>
            </a:pPr>
            <a:r>
              <a:rPr lang="en-GB"/>
              <a:t>Jennifer Byrne 2022</a:t>
            </a:r>
          </a:p>
        </p:txBody>
      </p:sp>
      <p:sp>
        <p:nvSpPr>
          <p:cNvPr id="10" name="Slide Number Placeholder 9"/>
          <p:cNvSpPr>
            <a:spLocks noGrp="1"/>
          </p:cNvSpPr>
          <p:nvPr>
            <p:ph type="sldNum" sz="quarter" idx="12"/>
          </p:nvPr>
        </p:nvSpPr>
        <p:spPr/>
        <p:txBody>
          <a:bodyPr/>
          <a:lstStyle/>
          <a:p>
            <a:pPr>
              <a:defRPr/>
            </a:pPr>
            <a:fld id="{B40D5AE2-6A2F-4B92-93D0-B42FCBD49E10}" type="slidenum">
              <a:rPr lang="en-GB" smtClean="0"/>
              <a:pPr>
                <a:defRPr/>
              </a:pPr>
              <a:t>5</a:t>
            </a:fld>
            <a:endParaRPr lang="en-GB"/>
          </a:p>
        </p:txBody>
      </p:sp>
      <p:sp>
        <p:nvSpPr>
          <p:cNvPr id="9" name="Title 1"/>
          <p:cNvSpPr txBox="1">
            <a:spLocks/>
          </p:cNvSpPr>
          <p:nvPr/>
        </p:nvSpPr>
        <p:spPr>
          <a:xfrm>
            <a:off x="2999656" y="5796136"/>
            <a:ext cx="6172200" cy="2952328"/>
          </a:xfrm>
          <a:prstGeom prst="rect">
            <a:avLst/>
          </a:prstGeom>
        </p:spPr>
        <p:txBody>
          <a:bodyPr anchor="ctr">
            <a:normAutofit fontScale="67500" lnSpcReduction="20000"/>
            <a:scene3d>
              <a:camera prst="orthographicFront"/>
              <a:lightRig rig="soft" dir="t">
                <a:rot lat="0" lon="0" rev="16800000"/>
              </a:lightRig>
            </a:scene3d>
            <a:sp3d prstMaterial="softEdge">
              <a:bevelT w="38100" h="38100"/>
            </a:sp3d>
          </a:bodyPr>
          <a:lstStyle/>
          <a:p>
            <a:pPr>
              <a:defRPr/>
            </a:pPr>
            <a:r>
              <a:rPr lang="en-IE" sz="3600" b="1" dirty="0">
                <a:ln w="6350">
                  <a:noFill/>
                </a:ln>
                <a:latin typeface="+mj-lt"/>
                <a:ea typeface="+mj-ea"/>
                <a:cs typeface="+mj-cs"/>
              </a:rPr>
              <a:t>You can now view the name of the website it is from. You can either visit image or visit site.</a:t>
            </a:r>
          </a:p>
          <a:p>
            <a:pPr>
              <a:defRPr/>
            </a:pPr>
            <a:r>
              <a:rPr lang="en-IE" sz="3600" b="1" dirty="0">
                <a:ln w="6350">
                  <a:noFill/>
                </a:ln>
                <a:latin typeface="+mj-lt"/>
                <a:ea typeface="+mj-ea"/>
                <a:cs typeface="+mj-cs"/>
              </a:rPr>
              <a:t>If you use this image you MUST reference the site. </a:t>
            </a:r>
          </a:p>
          <a:p>
            <a:pPr>
              <a:defRPr/>
            </a:pPr>
            <a:r>
              <a:rPr lang="en-IE" sz="3600" b="1" dirty="0" err="1">
                <a:ln w="6350">
                  <a:noFill/>
                </a:ln>
                <a:latin typeface="+mj-lt"/>
                <a:ea typeface="+mj-ea"/>
                <a:cs typeface="+mj-cs"/>
              </a:rPr>
              <a:t>Eg</a:t>
            </a:r>
            <a:r>
              <a:rPr lang="en-IE" sz="3600" b="1" dirty="0">
                <a:ln w="6350">
                  <a:noFill/>
                </a:ln>
                <a:latin typeface="+mj-lt"/>
                <a:ea typeface="+mj-ea"/>
                <a:cs typeface="+mj-cs"/>
              </a:rPr>
              <a:t>. Image obtained from </a:t>
            </a:r>
          </a:p>
          <a:p>
            <a:pPr>
              <a:defRPr/>
            </a:pPr>
            <a:r>
              <a:rPr lang="en-IE" sz="3600" b="1" dirty="0">
                <a:ln w="6350">
                  <a:noFill/>
                </a:ln>
                <a:latin typeface="+mj-lt"/>
                <a:ea typeface="+mj-ea"/>
                <a:cs typeface="+mj-cs"/>
              </a:rPr>
              <a:t>      Image courtesy of  Artfactory.com</a:t>
            </a:r>
          </a:p>
          <a:p>
            <a:pPr>
              <a:defRPr/>
            </a:pPr>
            <a:endParaRPr lang="en-IE" sz="3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a:defRPr/>
            </a:pPr>
            <a:endParaRPr lang="en-IE" sz="36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a:defRPr/>
            </a:pPr>
            <a:br>
              <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endPar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5" name="Oval 4"/>
          <p:cNvSpPr/>
          <p:nvPr/>
        </p:nvSpPr>
        <p:spPr>
          <a:xfrm>
            <a:off x="5189099" y="4324890"/>
            <a:ext cx="1439863" cy="1152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3074" name="Picture 2"/>
          <p:cNvPicPr>
            <a:picLocks noChangeAspect="1" noChangeArrowheads="1"/>
          </p:cNvPicPr>
          <p:nvPr/>
        </p:nvPicPr>
        <p:blipFill>
          <a:blip r:embed="rId3" cstate="email"/>
          <a:srcRect/>
          <a:stretch>
            <a:fillRect/>
          </a:stretch>
        </p:blipFill>
        <p:spPr bwMode="auto">
          <a:xfrm>
            <a:off x="2931732" y="1832971"/>
            <a:ext cx="6250368" cy="3888432"/>
          </a:xfrm>
          <a:prstGeom prst="rect">
            <a:avLst/>
          </a:prstGeom>
          <a:noFill/>
          <a:ln w="9525">
            <a:noFill/>
            <a:miter lim="800000"/>
            <a:headEnd/>
            <a:tailEnd/>
          </a:ln>
        </p:spPr>
      </p:pic>
      <p:pic>
        <p:nvPicPr>
          <p:cNvPr id="3075" name="Picture 3"/>
          <p:cNvPicPr>
            <a:picLocks noChangeAspect="1" noChangeArrowheads="1"/>
          </p:cNvPicPr>
          <p:nvPr/>
        </p:nvPicPr>
        <p:blipFill>
          <a:blip r:embed="rId4" cstate="email"/>
          <a:srcRect/>
          <a:stretch>
            <a:fillRect/>
          </a:stretch>
        </p:blipFill>
        <p:spPr bwMode="auto">
          <a:xfrm>
            <a:off x="2876732" y="3635897"/>
            <a:ext cx="6383536" cy="2237367"/>
          </a:xfrm>
          <a:prstGeom prst="rect">
            <a:avLst/>
          </a:prstGeom>
          <a:noFill/>
          <a:ln w="9525">
            <a:noFill/>
            <a:miter lim="800000"/>
            <a:headEnd/>
            <a:tailEnd/>
          </a:ln>
        </p:spPr>
      </p:pic>
      <p:sp>
        <p:nvSpPr>
          <p:cNvPr id="14" name="Oval 13"/>
          <p:cNvSpPr/>
          <p:nvPr/>
        </p:nvSpPr>
        <p:spPr>
          <a:xfrm>
            <a:off x="2855640" y="3635897"/>
            <a:ext cx="4095750"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5" name="Rectangle 14"/>
          <p:cNvSpPr/>
          <p:nvPr/>
        </p:nvSpPr>
        <p:spPr>
          <a:xfrm>
            <a:off x="3215680" y="8028385"/>
            <a:ext cx="5616624" cy="646331"/>
          </a:xfrm>
          <a:prstGeom prst="rect">
            <a:avLst/>
          </a:prstGeom>
        </p:spPr>
        <p:txBody>
          <a:bodyPr wrap="square">
            <a:spAutoFit/>
          </a:bodyPr>
          <a:lstStyle/>
          <a:p>
            <a:r>
              <a:rPr lang="en-IE" dirty="0"/>
              <a:t>http://www.artfactory.com/antique-davenport-desk-custom-wood-furniture-oddj100-p-3971.html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 calcmode="lin" valueType="num">
                                      <p:cBhvr additive="base">
                                        <p:cTn id="22" dur="500" fill="hold"/>
                                        <p:tgtEl>
                                          <p:spTgt spid="3074"/>
                                        </p:tgtEl>
                                        <p:attrNameLst>
                                          <p:attrName>ppt_x</p:attrName>
                                        </p:attrNameLst>
                                      </p:cBhvr>
                                      <p:tavLst>
                                        <p:tav tm="0">
                                          <p:val>
                                            <p:strVal val="#ppt_x"/>
                                          </p:val>
                                        </p:tav>
                                        <p:tav tm="100000">
                                          <p:val>
                                            <p:strVal val="#ppt_x"/>
                                          </p:val>
                                        </p:tav>
                                      </p:tavLst>
                                    </p:anim>
                                    <p:anim calcmode="lin" valueType="num">
                                      <p:cBhvr additive="base">
                                        <p:cTn id="23"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 calcmode="lin" valueType="num">
                                      <p:cBhvr additive="base">
                                        <p:cTn id="33" dur="500" fill="hold"/>
                                        <p:tgtEl>
                                          <p:spTgt spid="3075"/>
                                        </p:tgtEl>
                                        <p:attrNameLst>
                                          <p:attrName>ppt_x</p:attrName>
                                        </p:attrNameLst>
                                      </p:cBhvr>
                                      <p:tavLst>
                                        <p:tav tm="0">
                                          <p:val>
                                            <p:strVal val="#ppt_x"/>
                                          </p:val>
                                        </p:tav>
                                        <p:tav tm="100000">
                                          <p:val>
                                            <p:strVal val="#ppt_x"/>
                                          </p:val>
                                        </p:tav>
                                      </p:tavLst>
                                    </p:anim>
                                    <p:anim calcmode="lin" valueType="num">
                                      <p:cBhvr additive="base">
                                        <p:cTn id="3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par>
                                <p:cTn id="40" presetID="2" presetClass="entr" presetSubtype="8"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3" y="337215"/>
            <a:ext cx="6172200" cy="1109472"/>
          </a:xfrm>
        </p:spPr>
        <p:txBody>
          <a:bodyPr>
            <a:normAutofit fontScale="90000"/>
          </a:bodyPr>
          <a:lstStyle/>
          <a:p>
            <a:pPr>
              <a:defRPr/>
            </a:pPr>
            <a:r>
              <a:rPr lang="en-IE" sz="2700" dirty="0"/>
              <a:t>If we click on another image.</a:t>
            </a:r>
            <a:br>
              <a:rPr lang="en-IE" dirty="0"/>
            </a:br>
            <a:endParaRPr lang="en-IE" dirty="0"/>
          </a:p>
        </p:txBody>
      </p:sp>
      <p:pic>
        <p:nvPicPr>
          <p:cNvPr id="10242" name="Picture 2"/>
          <p:cNvPicPr>
            <a:picLocks noGrp="1" noChangeAspect="1" noChangeArrowheads="1"/>
          </p:cNvPicPr>
          <p:nvPr>
            <p:ph idx="1"/>
          </p:nvPr>
        </p:nvPicPr>
        <p:blipFill>
          <a:blip r:embed="rId2" cstate="email"/>
          <a:stretch>
            <a:fillRect/>
          </a:stretch>
        </p:blipFill>
        <p:spPr>
          <a:xfrm>
            <a:off x="3438526" y="3830993"/>
            <a:ext cx="5400675" cy="3209215"/>
          </a:xfrm>
          <a:noFill/>
        </p:spPr>
      </p:pic>
      <p:sp>
        <p:nvSpPr>
          <p:cNvPr id="10" name="Footer Placeholder 9"/>
          <p:cNvSpPr>
            <a:spLocks noGrp="1"/>
          </p:cNvSpPr>
          <p:nvPr>
            <p:ph type="ftr" sz="quarter" idx="11"/>
          </p:nvPr>
        </p:nvSpPr>
        <p:spPr/>
        <p:txBody>
          <a:bodyPr/>
          <a:lstStyle/>
          <a:p>
            <a:pPr>
              <a:defRPr/>
            </a:pPr>
            <a:r>
              <a:rPr lang="en-GB"/>
              <a:t>Jennifer Byrne 2022</a:t>
            </a:r>
          </a:p>
        </p:txBody>
      </p:sp>
      <p:sp>
        <p:nvSpPr>
          <p:cNvPr id="9" name="Slide Number Placeholder 8"/>
          <p:cNvSpPr>
            <a:spLocks noGrp="1"/>
          </p:cNvSpPr>
          <p:nvPr>
            <p:ph type="sldNum" sz="quarter" idx="12"/>
          </p:nvPr>
        </p:nvSpPr>
        <p:spPr/>
        <p:txBody>
          <a:bodyPr/>
          <a:lstStyle/>
          <a:p>
            <a:pPr>
              <a:defRPr/>
            </a:pPr>
            <a:fld id="{B40D5AE2-6A2F-4B92-93D0-B42FCBD49E10}" type="slidenum">
              <a:rPr lang="en-GB" smtClean="0"/>
              <a:pPr>
                <a:defRPr/>
              </a:pPr>
              <a:t>6</a:t>
            </a:fld>
            <a:endParaRPr lang="en-GB"/>
          </a:p>
        </p:txBody>
      </p:sp>
      <p:sp>
        <p:nvSpPr>
          <p:cNvPr id="5" name="Oval 4"/>
          <p:cNvSpPr/>
          <p:nvPr/>
        </p:nvSpPr>
        <p:spPr>
          <a:xfrm>
            <a:off x="7391400" y="5580064"/>
            <a:ext cx="1657350" cy="1152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6" name="Title 1"/>
          <p:cNvSpPr txBox="1">
            <a:spLocks/>
          </p:cNvSpPr>
          <p:nvPr/>
        </p:nvSpPr>
        <p:spPr>
          <a:xfrm>
            <a:off x="1343473" y="870240"/>
            <a:ext cx="9725556" cy="1685536"/>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p>
            <a:pPr>
              <a:defRPr/>
            </a:pPr>
            <a:r>
              <a:rPr lang="en-IE" sz="2700" dirty="0">
                <a:ln w="6350">
                  <a:noFill/>
                </a:ln>
                <a:latin typeface="+mj-lt"/>
                <a:ea typeface="+mj-ea"/>
                <a:cs typeface="+mj-cs"/>
              </a:rPr>
              <a:t>We are now on the Encyclopaedia Britannica website where we will get more useful information. </a:t>
            </a:r>
            <a:br>
              <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endParaRPr lang="en-IE" sz="41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8" name="Picture 3"/>
          <p:cNvPicPr>
            <a:picLocks noChangeAspect="1" noChangeArrowheads="1"/>
          </p:cNvPicPr>
          <p:nvPr/>
        </p:nvPicPr>
        <p:blipFill>
          <a:blip r:embed="rId3" cstate="email"/>
          <a:srcRect/>
          <a:stretch>
            <a:fillRect/>
          </a:stretch>
        </p:blipFill>
        <p:spPr bwMode="auto">
          <a:xfrm>
            <a:off x="2855913" y="2987675"/>
            <a:ext cx="6362700" cy="47132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slide(fromBottom)">
                                      <p:cBhvr>
                                        <p:cTn id="12" dur="500"/>
                                        <p:tgtEl>
                                          <p:spTgt spid="1024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32" y="230497"/>
            <a:ext cx="10369152" cy="1981200"/>
          </a:xfrm>
        </p:spPr>
        <p:txBody>
          <a:bodyPr>
            <a:normAutofit/>
          </a:bodyPr>
          <a:lstStyle/>
          <a:p>
            <a:pPr>
              <a:defRPr/>
            </a:pPr>
            <a:r>
              <a:rPr lang="en-IE" sz="2400" dirty="0"/>
              <a:t>Now that you know what a Davenport is and looks like you can now click the web button to bring you to more informative sites.</a:t>
            </a:r>
            <a:br>
              <a:rPr lang="en-IE" sz="2700" dirty="0"/>
            </a:br>
            <a:endParaRPr lang="en-IE" sz="2700" dirty="0"/>
          </a:p>
        </p:txBody>
      </p:sp>
      <p:pic>
        <p:nvPicPr>
          <p:cNvPr id="11266" name="Picture 2"/>
          <p:cNvPicPr>
            <a:picLocks noGrp="1" noChangeAspect="1" noChangeArrowheads="1"/>
          </p:cNvPicPr>
          <p:nvPr>
            <p:ph idx="1"/>
          </p:nvPr>
        </p:nvPicPr>
        <p:blipFill>
          <a:blip r:embed="rId2" cstate="email"/>
          <a:stretch>
            <a:fillRect/>
          </a:stretch>
        </p:blipFill>
        <p:spPr>
          <a:xfrm>
            <a:off x="2922594" y="2814619"/>
            <a:ext cx="7013388" cy="4089439"/>
          </a:xfrm>
          <a:noFill/>
        </p:spPr>
      </p:pic>
      <p:sp>
        <p:nvSpPr>
          <p:cNvPr id="12" name="Footer Placeholder 11"/>
          <p:cNvSpPr>
            <a:spLocks noGrp="1"/>
          </p:cNvSpPr>
          <p:nvPr>
            <p:ph type="ftr" sz="quarter" idx="11"/>
          </p:nvPr>
        </p:nvSpPr>
        <p:spPr/>
        <p:txBody>
          <a:bodyPr/>
          <a:lstStyle/>
          <a:p>
            <a:pPr>
              <a:defRPr/>
            </a:pPr>
            <a:r>
              <a:rPr lang="en-GB"/>
              <a:t>Jennifer Byrne 2022</a:t>
            </a:r>
          </a:p>
        </p:txBody>
      </p:sp>
      <p:sp>
        <p:nvSpPr>
          <p:cNvPr id="11" name="Slide Number Placeholder 10"/>
          <p:cNvSpPr>
            <a:spLocks noGrp="1"/>
          </p:cNvSpPr>
          <p:nvPr>
            <p:ph type="sldNum" sz="quarter" idx="12"/>
          </p:nvPr>
        </p:nvSpPr>
        <p:spPr/>
        <p:txBody>
          <a:bodyPr/>
          <a:lstStyle/>
          <a:p>
            <a:pPr>
              <a:defRPr/>
            </a:pPr>
            <a:fld id="{B40D5AE2-6A2F-4B92-93D0-B42FCBD49E10}" type="slidenum">
              <a:rPr lang="en-GB" smtClean="0"/>
              <a:pPr>
                <a:defRPr/>
              </a:pPr>
              <a:t>7</a:t>
            </a:fld>
            <a:endParaRPr lang="en-GB"/>
          </a:p>
        </p:txBody>
      </p:sp>
      <p:sp>
        <p:nvSpPr>
          <p:cNvPr id="5" name="Title 1"/>
          <p:cNvSpPr txBox="1">
            <a:spLocks/>
          </p:cNvSpPr>
          <p:nvPr/>
        </p:nvSpPr>
        <p:spPr>
          <a:xfrm>
            <a:off x="1127448" y="1259632"/>
            <a:ext cx="10081120" cy="2221806"/>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p>
            <a:pPr>
              <a:defRPr/>
            </a:pPr>
            <a:r>
              <a:rPr lang="en-IE" sz="2700" b="1" dirty="0">
                <a:ln w="6350">
                  <a:noFill/>
                </a:ln>
                <a:latin typeface="+mj-lt"/>
                <a:ea typeface="+mj-ea"/>
                <a:cs typeface="+mj-cs"/>
              </a:rPr>
              <a:t>Here you will be able to gather enough information to write a few lines to describe the Davenport.</a:t>
            </a:r>
            <a:br>
              <a:rPr lang="en-IE" sz="2700" b="1" dirty="0">
                <a:ln w="6350">
                  <a:noFill/>
                </a:ln>
                <a:latin typeface="+mj-lt"/>
                <a:ea typeface="+mj-ea"/>
                <a:cs typeface="+mj-cs"/>
              </a:rPr>
            </a:br>
            <a:endParaRPr lang="en-IE" sz="2700" b="1" dirty="0">
              <a:ln w="6350">
                <a:noFill/>
              </a:ln>
              <a:latin typeface="+mj-lt"/>
              <a:ea typeface="+mj-ea"/>
              <a:cs typeface="+mj-cs"/>
            </a:endParaRPr>
          </a:p>
        </p:txBody>
      </p:sp>
      <p:sp>
        <p:nvSpPr>
          <p:cNvPr id="6" name="Oval 5"/>
          <p:cNvSpPr/>
          <p:nvPr/>
        </p:nvSpPr>
        <p:spPr>
          <a:xfrm>
            <a:off x="3071813" y="2700339"/>
            <a:ext cx="576262" cy="358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7" name="Title 1"/>
          <p:cNvSpPr txBox="1">
            <a:spLocks/>
          </p:cNvSpPr>
          <p:nvPr/>
        </p:nvSpPr>
        <p:spPr>
          <a:xfrm>
            <a:off x="1271464" y="7159013"/>
            <a:ext cx="10081120" cy="1524000"/>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p>
            <a:pPr>
              <a:defRPr/>
            </a:pPr>
            <a:r>
              <a:rPr lang="en-IE" sz="2500" b="1" dirty="0">
                <a:ln w="6350">
                  <a:noFill/>
                </a:ln>
                <a:latin typeface="+mj-lt"/>
                <a:ea typeface="+mj-ea"/>
                <a:cs typeface="+mj-cs"/>
              </a:rPr>
              <a:t>Scroll down through them until you find one that gives the most accurate information.</a:t>
            </a:r>
            <a:br>
              <a:rPr lang="en-IE" sz="27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endParaRPr lang="en-IE" sz="27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pic>
        <p:nvPicPr>
          <p:cNvPr id="8" name="Picture 4"/>
          <p:cNvPicPr>
            <a:picLocks noChangeAspect="1" noChangeArrowheads="1"/>
          </p:cNvPicPr>
          <p:nvPr/>
        </p:nvPicPr>
        <p:blipFill>
          <a:blip r:embed="rId3" cstate="email"/>
          <a:srcRect/>
          <a:stretch>
            <a:fillRect/>
          </a:stretch>
        </p:blipFill>
        <p:spPr bwMode="auto">
          <a:xfrm>
            <a:off x="2314627" y="3059114"/>
            <a:ext cx="8605909" cy="4171692"/>
          </a:xfrm>
          <a:prstGeom prst="rect">
            <a:avLst/>
          </a:prstGeom>
          <a:noFill/>
          <a:ln w="9525">
            <a:noFill/>
            <a:miter lim="800000"/>
            <a:headEnd/>
            <a:tailEnd/>
          </a:ln>
        </p:spPr>
      </p:pic>
      <p:sp>
        <p:nvSpPr>
          <p:cNvPr id="9" name="Oval 8"/>
          <p:cNvSpPr/>
          <p:nvPr/>
        </p:nvSpPr>
        <p:spPr>
          <a:xfrm>
            <a:off x="3348382" y="3735266"/>
            <a:ext cx="4095750" cy="79216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slide(fromBottom)">
                                      <p:cBhvr>
                                        <p:cTn id="12" dur="500"/>
                                        <p:tgtEl>
                                          <p:spTgt spid="112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468" y="672944"/>
            <a:ext cx="9217024" cy="965456"/>
          </a:xfrm>
        </p:spPr>
        <p:txBody>
          <a:bodyPr/>
          <a:lstStyle/>
          <a:p>
            <a:pPr>
              <a:defRPr/>
            </a:pPr>
            <a:r>
              <a:rPr lang="en-IE" sz="2400" dirty="0"/>
              <a:t>Re-write in your own words the description of The Davenport.</a:t>
            </a:r>
          </a:p>
        </p:txBody>
      </p:sp>
      <p:pic>
        <p:nvPicPr>
          <p:cNvPr id="12290" name="Picture 2"/>
          <p:cNvPicPr>
            <a:picLocks noGrp="1" noChangeAspect="1" noChangeArrowheads="1"/>
          </p:cNvPicPr>
          <p:nvPr>
            <p:ph idx="1"/>
          </p:nvPr>
        </p:nvPicPr>
        <p:blipFill>
          <a:blip r:embed="rId2" cstate="email"/>
          <a:stretch>
            <a:fillRect/>
          </a:stretch>
        </p:blipFill>
        <p:spPr>
          <a:xfrm>
            <a:off x="3009900" y="1619672"/>
            <a:ext cx="5400675" cy="4771039"/>
          </a:xfrm>
          <a:noFill/>
        </p:spPr>
      </p:pic>
      <p:sp>
        <p:nvSpPr>
          <p:cNvPr id="7" name="Footer Placeholder 6"/>
          <p:cNvSpPr>
            <a:spLocks noGrp="1"/>
          </p:cNvSpPr>
          <p:nvPr>
            <p:ph type="ftr" sz="quarter" idx="11"/>
          </p:nvPr>
        </p:nvSpPr>
        <p:spPr/>
        <p:txBody>
          <a:bodyPr/>
          <a:lstStyle/>
          <a:p>
            <a:pPr>
              <a:defRPr/>
            </a:pPr>
            <a:r>
              <a:rPr lang="en-GB"/>
              <a:t>Jennifer Byrne 2022</a:t>
            </a:r>
          </a:p>
        </p:txBody>
      </p:sp>
      <p:sp>
        <p:nvSpPr>
          <p:cNvPr id="6" name="Slide Number Placeholder 5"/>
          <p:cNvSpPr>
            <a:spLocks noGrp="1"/>
          </p:cNvSpPr>
          <p:nvPr>
            <p:ph type="sldNum" sz="quarter" idx="12"/>
          </p:nvPr>
        </p:nvSpPr>
        <p:spPr/>
        <p:txBody>
          <a:bodyPr/>
          <a:lstStyle/>
          <a:p>
            <a:pPr>
              <a:defRPr/>
            </a:pPr>
            <a:fld id="{B40D5AE2-6A2F-4B92-93D0-B42FCBD49E10}" type="slidenum">
              <a:rPr lang="en-GB" smtClean="0"/>
              <a:pPr>
                <a:defRPr/>
              </a:pPr>
              <a:t>8</a:t>
            </a:fld>
            <a:endParaRPr lang="en-GB"/>
          </a:p>
        </p:txBody>
      </p:sp>
      <p:sp>
        <p:nvSpPr>
          <p:cNvPr id="4" name="Title 1"/>
          <p:cNvSpPr txBox="1">
            <a:spLocks/>
          </p:cNvSpPr>
          <p:nvPr/>
        </p:nvSpPr>
        <p:spPr>
          <a:xfrm>
            <a:off x="1199456" y="6614030"/>
            <a:ext cx="10081120" cy="965456"/>
          </a:xfrm>
          <a:prstGeom prst="rect">
            <a:avLst/>
          </a:prstGeom>
        </p:spPr>
        <p:txBody>
          <a:bodyPr vert="horz" anchor="ctr">
            <a:noAutofit/>
            <a:scene3d>
              <a:camera prst="orthographicFront"/>
              <a:lightRig rig="soft" dir="t">
                <a:rot lat="0" lon="0" rev="16800000"/>
              </a:lightRig>
            </a:scene3d>
            <a:sp3d prstMaterial="softEdge">
              <a:bevelT w="38100" h="38100"/>
            </a:sp3d>
          </a:bodyPr>
          <a:lstStyle/>
          <a:p>
            <a:pPr defTabSz="914400">
              <a:spcBef>
                <a:spcPct val="0"/>
              </a:spcBef>
              <a:defRPr/>
            </a:pPr>
            <a:r>
              <a:rPr lang="en-IE" sz="2400" b="1" dirty="0">
                <a:ln w="6350">
                  <a:noFill/>
                </a:ln>
                <a:latin typeface="+mj-lt"/>
                <a:ea typeface="+mj-ea"/>
                <a:cs typeface="+mj-cs"/>
              </a:rPr>
              <a:t>Remember you must reference the site where you obtained the information from.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slide(fromBottom)">
                                      <p:cBhvr>
                                        <p:cTn id="12" dur="500"/>
                                        <p:tgtEl>
                                          <p:spTgt spid="1229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5439" y="366184"/>
            <a:ext cx="10013589" cy="965456"/>
          </a:xfrm>
        </p:spPr>
        <p:txBody>
          <a:bodyPr>
            <a:normAutofit/>
          </a:bodyPr>
          <a:lstStyle/>
          <a:p>
            <a:pPr>
              <a:defRPr/>
            </a:pPr>
            <a:r>
              <a:rPr lang="en-IE" sz="2700" dirty="0"/>
              <a:t>If you are researching a Name it is best to use the web first.</a:t>
            </a:r>
            <a:br>
              <a:rPr lang="en-IE" sz="2400" dirty="0"/>
            </a:br>
            <a:endParaRPr lang="en-IE" sz="2400" dirty="0"/>
          </a:p>
        </p:txBody>
      </p:sp>
      <p:pic>
        <p:nvPicPr>
          <p:cNvPr id="4098" name="Picture 2"/>
          <p:cNvPicPr>
            <a:picLocks noGrp="1" noChangeAspect="1" noChangeArrowheads="1"/>
          </p:cNvPicPr>
          <p:nvPr>
            <p:ph idx="1"/>
          </p:nvPr>
        </p:nvPicPr>
        <p:blipFill>
          <a:blip r:embed="rId2" cstate="email"/>
          <a:stretch>
            <a:fillRect/>
          </a:stretch>
        </p:blipFill>
        <p:spPr bwMode="auto">
          <a:xfrm>
            <a:off x="2259366" y="2047857"/>
            <a:ext cx="7673268" cy="5424342"/>
          </a:xfrm>
          <a:prstGeom prst="rect">
            <a:avLst/>
          </a:prstGeom>
          <a:noFill/>
          <a:ln w="9525">
            <a:noFill/>
            <a:miter lim="800000"/>
            <a:headEnd/>
            <a:tailEnd/>
          </a:ln>
        </p:spPr>
      </p:pic>
      <p:sp>
        <p:nvSpPr>
          <p:cNvPr id="10" name="Footer Placeholder 9"/>
          <p:cNvSpPr>
            <a:spLocks noGrp="1"/>
          </p:cNvSpPr>
          <p:nvPr>
            <p:ph type="ftr" sz="quarter" idx="11"/>
          </p:nvPr>
        </p:nvSpPr>
        <p:spPr/>
        <p:txBody>
          <a:bodyPr/>
          <a:lstStyle/>
          <a:p>
            <a:pPr>
              <a:defRPr/>
            </a:pPr>
            <a:r>
              <a:rPr lang="en-GB"/>
              <a:t>Jennifer Byrne 2022</a:t>
            </a:r>
          </a:p>
        </p:txBody>
      </p:sp>
      <p:sp>
        <p:nvSpPr>
          <p:cNvPr id="9" name="Slide Number Placeholder 8"/>
          <p:cNvSpPr>
            <a:spLocks noGrp="1"/>
          </p:cNvSpPr>
          <p:nvPr>
            <p:ph type="sldNum" sz="quarter" idx="12"/>
          </p:nvPr>
        </p:nvSpPr>
        <p:spPr/>
        <p:txBody>
          <a:bodyPr/>
          <a:lstStyle/>
          <a:p>
            <a:pPr>
              <a:defRPr/>
            </a:pPr>
            <a:fld id="{B40D5AE2-6A2F-4B92-93D0-B42FCBD49E10}" type="slidenum">
              <a:rPr lang="en-GB" smtClean="0"/>
              <a:pPr>
                <a:defRPr/>
              </a:pPr>
              <a:t>9</a:t>
            </a:fld>
            <a:endParaRPr lang="en-GB"/>
          </a:p>
        </p:txBody>
      </p:sp>
      <p:sp>
        <p:nvSpPr>
          <p:cNvPr id="5" name="Title 1"/>
          <p:cNvSpPr txBox="1">
            <a:spLocks/>
          </p:cNvSpPr>
          <p:nvPr/>
        </p:nvSpPr>
        <p:spPr>
          <a:xfrm>
            <a:off x="1122972" y="755576"/>
            <a:ext cx="10661660" cy="1296144"/>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p>
            <a:pPr>
              <a:defRPr/>
            </a:pPr>
            <a:br>
              <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en-IE" sz="2700" b="1" dirty="0">
                <a:ln w="6350">
                  <a:noFill/>
                </a:ln>
                <a:latin typeface="+mj-lt"/>
                <a:ea typeface="+mj-ea"/>
                <a:cs typeface="+mj-cs"/>
              </a:rPr>
              <a:t>Be careful that you have the right person and not just some person with the same name from Face book.</a:t>
            </a:r>
          </a:p>
        </p:txBody>
      </p:sp>
      <p:sp>
        <p:nvSpPr>
          <p:cNvPr id="6" name="Oval 5"/>
          <p:cNvSpPr/>
          <p:nvPr/>
        </p:nvSpPr>
        <p:spPr>
          <a:xfrm>
            <a:off x="7997416" y="6700012"/>
            <a:ext cx="2348880" cy="9361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2" name="Oval 11"/>
          <p:cNvSpPr/>
          <p:nvPr/>
        </p:nvSpPr>
        <p:spPr>
          <a:xfrm>
            <a:off x="2893565" y="3751401"/>
            <a:ext cx="373603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
        <p:nvSpPr>
          <p:cNvPr id="13" name="Title 1"/>
          <p:cNvSpPr txBox="1">
            <a:spLocks/>
          </p:cNvSpPr>
          <p:nvPr/>
        </p:nvSpPr>
        <p:spPr>
          <a:xfrm>
            <a:off x="2999656" y="6804248"/>
            <a:ext cx="6172200" cy="1296144"/>
          </a:xfrm>
          <a:prstGeom prst="rect">
            <a:avLst/>
          </a:prstGeom>
        </p:spPr>
        <p:txBody>
          <a:bodyPr anchor="ctr">
            <a:normAutofit fontScale="97500"/>
            <a:scene3d>
              <a:camera prst="orthographicFront"/>
              <a:lightRig rig="soft" dir="t">
                <a:rot lat="0" lon="0" rev="16800000"/>
              </a:lightRig>
            </a:scene3d>
            <a:sp3d prstMaterial="softEdge">
              <a:bevelT w="38100" h="38100"/>
            </a:sp3d>
          </a:bodyPr>
          <a:lstStyle/>
          <a:p>
            <a:pPr>
              <a:defRPr/>
            </a:pPr>
            <a:br>
              <a:rPr lang="en-IE" sz="24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br>
            <a:r>
              <a:rPr lang="en-IE" sz="2700" b="1" dirty="0">
                <a:ln w="6350">
                  <a:noFill/>
                </a:ln>
                <a:latin typeface="+mj-lt"/>
                <a:ea typeface="+mj-ea"/>
                <a:cs typeface="+mj-cs"/>
              </a:rPr>
              <a:t>Verify using at least three sources.</a:t>
            </a:r>
          </a:p>
        </p:txBody>
      </p:sp>
      <p:pic>
        <p:nvPicPr>
          <p:cNvPr id="4099" name="Picture 3"/>
          <p:cNvPicPr>
            <a:picLocks noChangeAspect="1" noChangeArrowheads="1"/>
          </p:cNvPicPr>
          <p:nvPr/>
        </p:nvPicPr>
        <p:blipFill>
          <a:blip r:embed="rId3" cstate="email"/>
          <a:srcRect/>
          <a:stretch>
            <a:fillRect/>
          </a:stretch>
        </p:blipFill>
        <p:spPr bwMode="auto">
          <a:xfrm>
            <a:off x="2292391" y="1985406"/>
            <a:ext cx="7707776" cy="54243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4099"/>
                                        </p:tgtEl>
                                        <p:attrNameLst>
                                          <p:attrName>style.visibility</p:attrName>
                                        </p:attrNameLst>
                                      </p:cBhvr>
                                      <p:to>
                                        <p:strVal val="visible"/>
                                      </p:to>
                                    </p:set>
                                    <p:animEffect transition="in" filter="dissolve">
                                      <p:cBhvr>
                                        <p:cTn id="33" dur="500"/>
                                        <p:tgtEl>
                                          <p:spTgt spid="409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12" grpId="0" animBg="1"/>
      <p:bldP spid="13" grpId="0"/>
    </p:bld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TM10001105[[fn=Crop]]</Template>
  <TotalTime>473</TotalTime>
  <Words>851</Words>
  <Application>Microsoft Office PowerPoint</Application>
  <PresentationFormat>Custom</PresentationFormat>
  <Paragraphs>126</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Franklin Gothic Book</vt:lpstr>
      <vt:lpstr>Crop</vt:lpstr>
      <vt:lpstr>Web Search  </vt:lpstr>
      <vt:lpstr>Using Google</vt:lpstr>
      <vt:lpstr>You can see we get lots of images of a Tennis Player with the surname “Davenport” so we have to narrow our search more.</vt:lpstr>
      <vt:lpstr>Some images will come from sites that are auctioning or selling items like these. </vt:lpstr>
      <vt:lpstr>Using Google Chrome </vt:lpstr>
      <vt:lpstr>If we click on another image. </vt:lpstr>
      <vt:lpstr>Now that you know what a Davenport is and looks like you can now click the web button to bring you to more informative sites. </vt:lpstr>
      <vt:lpstr>Re-write in your own words the description of The Davenport.</vt:lpstr>
      <vt:lpstr>If you are researching a Name it is best to use the web first. </vt:lpstr>
      <vt:lpstr>Using the Web can be very useful or very misleading. You need to look in a few places in order to check that you have the right information.</vt:lpstr>
      <vt:lpstr>Social Bookmarking Service </vt:lpstr>
      <vt:lpstr>How times change. Word search : Veneers </vt:lpstr>
      <vt:lpstr>Library </vt:lpstr>
      <vt:lpstr>Task: You will each be assigned an item and given 10 mins to carry out a quick internet search. You will then have to describe what this item is to your classmates.   Give a brief description of the following:</vt:lpstr>
      <vt:lpstr>Task: You will each be assigned a name or period and given 10 mins to carry out a quick internet search. You will then have to tell your classmates who this person is and something they designed or what dates each period is and style of furniture during that period.                         </vt:lpstr>
    </vt:vector>
  </TitlesOfParts>
  <Company>DIT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Furniture</dc:title>
  <dc:creator>Jennifer Byrne</dc:creator>
  <cp:lastModifiedBy>Jennifer Byrne</cp:lastModifiedBy>
  <cp:revision>55</cp:revision>
  <dcterms:created xsi:type="dcterms:W3CDTF">2007-11-08T20:39:01Z</dcterms:created>
  <dcterms:modified xsi:type="dcterms:W3CDTF">2022-10-04T09:28:00Z</dcterms:modified>
  <cp:contentStatus/>
</cp:coreProperties>
</file>