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7"/>
  </p:notesMasterIdLst>
  <p:sldIdLst>
    <p:sldId id="256" r:id="rId2"/>
    <p:sldId id="257" r:id="rId3"/>
    <p:sldId id="265" r:id="rId4"/>
    <p:sldId id="259" r:id="rId5"/>
    <p:sldId id="266" r:id="rId6"/>
  </p:sldIdLst>
  <p:sldSz cx="6858000" cy="9144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0" d="100"/>
          <a:sy n="60" d="100"/>
        </p:scale>
        <p:origin x="1752" y="7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EAD65E1-DB76-46E0-BBA7-FE5F9718A354}" type="datetimeFigureOut">
              <a:rPr lang="en-IE" smtClean="0"/>
              <a:pPr/>
              <a:t>04/10/2020</a:t>
            </a:fld>
            <a:endParaRPr lang="en-I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143125" y="685800"/>
            <a:ext cx="25717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9927C5A-EF76-4020-9FCC-6CAAEE0F2A11}" type="slidenum">
              <a:rPr lang="en-IE" smtClean="0"/>
              <a:pPr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1361353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074420" y="479864"/>
            <a:ext cx="5554980" cy="1962912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074420" y="2466752"/>
            <a:ext cx="5554980" cy="23368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8E4CD-315F-4EDF-BBA0-5241FC6084D0}" type="datetime1">
              <a:rPr lang="en-US" smtClean="0"/>
              <a:t>10/4/2020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Jennifer Byrne 2020</a:t>
            </a:r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691075" y="1885069"/>
            <a:ext cx="157734" cy="280416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867882" y="1793355"/>
            <a:ext cx="48006" cy="85344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22" grpId="0" build="p"/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B303A7-C6A6-4B3C-9CA0-244180397FA0}" type="datetime1">
              <a:rPr lang="en-US" smtClean="0"/>
              <a:t>10/4/2020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Jennifer Byrne 2020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143500" y="366186"/>
            <a:ext cx="1371600" cy="7802033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57250" y="366188"/>
            <a:ext cx="4171950" cy="7802033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12C3EC-97FB-44CE-876E-2CD1CB4C2045}" type="datetime1">
              <a:rPr lang="en-US" smtClean="0"/>
              <a:t>10/4/2020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Jennifer Byrne 2020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1C869-7555-487A-9012-2CCB280ACB9C}" type="datetime1">
              <a:rPr lang="en-US" smtClean="0"/>
              <a:t>10/4/2020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Jennifer Byrne 2020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712168" y="-72"/>
            <a:ext cx="5143500" cy="9144072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33794" y="3467100"/>
            <a:ext cx="4800600" cy="3048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33794" y="1422400"/>
            <a:ext cx="4800600" cy="2012949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C52CA-B480-45A2-B061-0CA7988F7AD6}" type="datetime1">
              <a:rPr lang="en-US" smtClean="0"/>
              <a:t>10/4/2020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Jennifer Byrne 2020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1714500" y="0"/>
            <a:ext cx="57150" cy="9144072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29241" y="3752875"/>
            <a:ext cx="157734" cy="280416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806048" y="3661160"/>
            <a:ext cx="48006" cy="85344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6706" y="365760"/>
            <a:ext cx="5623560" cy="15240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76706" y="2032000"/>
            <a:ext cx="2743200" cy="621792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7066" y="2032000"/>
            <a:ext cx="2743200" cy="621792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E01971-1739-47A9-9D01-DFB7EA2C2712}" type="datetime1">
              <a:rPr lang="en-US" smtClean="0"/>
              <a:t>10/4/2020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Jennifer Byrne 2020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6880448"/>
            <a:ext cx="6172200" cy="1524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437704"/>
            <a:ext cx="3017520" cy="85344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3497580" y="437704"/>
            <a:ext cx="3017520" cy="85344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42900" y="1292448"/>
            <a:ext cx="3017520" cy="54864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97580" y="1292448"/>
            <a:ext cx="3017520" cy="54864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9D3AC1-D902-45E1-93A2-D8B71F326E98}" type="datetime1">
              <a:rPr lang="en-US" smtClean="0"/>
              <a:t>10/4/2020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Jennifer Byrne 2020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6706" y="365760"/>
            <a:ext cx="5623560" cy="1524000"/>
          </a:xfrm>
        </p:spPr>
        <p:txBody>
          <a:bodyPr anchor="ctr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37DE9-431F-498E-A938-B0DE28D09E21}" type="datetime1">
              <a:rPr lang="en-US" smtClean="0"/>
              <a:t>10/4/2020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Jennifer Byrne 2020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761238" y="0"/>
            <a:ext cx="6096762" cy="9144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16D979-5732-4920-BA59-CFCBE92142C5}" type="datetime1">
              <a:rPr lang="en-US" smtClean="0"/>
              <a:t>10/4/2020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Jennifer Byrne 2020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761238" y="-72"/>
            <a:ext cx="54864" cy="9144072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289037"/>
            <a:ext cx="2857500" cy="154940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42900" y="1875952"/>
            <a:ext cx="2857500" cy="931333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42900" y="2844801"/>
            <a:ext cx="6115050" cy="532341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DF74E-37F1-48BC-A6D1-AA507F1EBB80}" type="datetime1">
              <a:rPr lang="en-US" smtClean="0"/>
              <a:t>10/4/2020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Jennifer Byrne 2020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15172" y="1422400"/>
            <a:ext cx="2057400" cy="26416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361D00-6A51-4081-9B87-933C76D30AF9}" type="datetime1">
              <a:rPr lang="en-US" smtClean="0"/>
              <a:t>10/4/2020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Jennifer Byrne 2020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571500" y="1422400"/>
            <a:ext cx="3429000" cy="6096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/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28650" y="1524005"/>
            <a:ext cx="3314700" cy="468604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297544" y="1272455"/>
            <a:ext cx="514350" cy="272413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3752750" y="1249048"/>
            <a:ext cx="486918" cy="272413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8650" y="6400800"/>
            <a:ext cx="3314700" cy="1016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611945" y="-1087896"/>
            <a:ext cx="1229165" cy="2185183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26613" y="28137"/>
            <a:ext cx="1276643" cy="2269588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37161" y="1406770"/>
            <a:ext cx="844288" cy="1470165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759655" y="-72"/>
            <a:ext cx="6098345" cy="9144072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076706" y="366184"/>
            <a:ext cx="5623560" cy="1524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076706" y="1930400"/>
            <a:ext cx="5623560" cy="64008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2686050" y="8407400"/>
            <a:ext cx="1600200" cy="63500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2C7FEFF3-0780-4AED-9F6D-72D77052924E}" type="datetime1">
              <a:rPr lang="en-US" smtClean="0"/>
              <a:t>10/4/2020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4286250" y="8407400"/>
            <a:ext cx="2171700" cy="63500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r>
              <a:rPr lang="en-US"/>
              <a:t>Jennifer Byrne 2020</a:t>
            </a:r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6460236" y="8407400"/>
            <a:ext cx="342900" cy="63500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5" name="Rectangle 14"/>
          <p:cNvSpPr/>
          <p:nvPr/>
        </p:nvSpPr>
        <p:spPr bwMode="invGray">
          <a:xfrm>
            <a:off x="761238" y="-72"/>
            <a:ext cx="54864" cy="9144072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9" grpId="0" build="p"/>
    </p:bldLst>
  </p:timing>
  <p:hf sldNum="0" hdr="0" dt="0"/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youtu.be/-Ywp7UJthB4" TargetMode="Externa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youtu.be/j7W5DY0gJXg" TargetMode="Externa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IE" dirty="0"/>
              <a:t>Drawer Construction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IE" dirty="0"/>
              <a:t>Machine methods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Jennifer Byrne 2020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6706" y="366184"/>
            <a:ext cx="5623560" cy="1005416"/>
          </a:xfrm>
        </p:spPr>
        <p:txBody>
          <a:bodyPr>
            <a:normAutofit/>
          </a:bodyPr>
          <a:lstStyle/>
          <a:p>
            <a:r>
              <a:rPr lang="en-IE" sz="3200" dirty="0"/>
              <a:t>Machine dovetails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295400"/>
            <a:ext cx="5623560" cy="7010400"/>
          </a:xfrm>
        </p:spPr>
        <p:txBody>
          <a:bodyPr>
            <a:normAutofit/>
          </a:bodyPr>
          <a:lstStyle/>
          <a:p>
            <a:r>
              <a:rPr lang="en-IE" sz="2400" dirty="0"/>
              <a:t>The same rules apply to machine Dovetails regarding sizes etc. </a:t>
            </a:r>
          </a:p>
          <a:p>
            <a:r>
              <a:rPr lang="en-IE" sz="2400" dirty="0"/>
              <a:t>Machine dovetails look the same as traditional dovetails from the outside.</a:t>
            </a:r>
          </a:p>
          <a:p>
            <a:endParaRPr lang="en-IE" sz="2400" dirty="0"/>
          </a:p>
          <a:p>
            <a:endParaRPr lang="en-IE" sz="2400" dirty="0"/>
          </a:p>
          <a:p>
            <a:endParaRPr lang="en-IE" sz="2400" dirty="0"/>
          </a:p>
          <a:p>
            <a:endParaRPr lang="en-IE" sz="24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Jennifer Byrne 2020</a:t>
            </a:r>
          </a:p>
        </p:txBody>
      </p:sp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762000" y="3429000"/>
            <a:ext cx="5639977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2" cstate="email"/>
          <a:srcRect t="14617" r="1874" b="16705"/>
          <a:stretch>
            <a:fillRect/>
          </a:stretch>
        </p:blipFill>
        <p:spPr bwMode="auto">
          <a:xfrm>
            <a:off x="762000" y="5638800"/>
            <a:ext cx="5486400" cy="2819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6706" y="366184"/>
            <a:ext cx="5623560" cy="1005416"/>
          </a:xfrm>
        </p:spPr>
        <p:txBody>
          <a:bodyPr>
            <a:normAutofit/>
          </a:bodyPr>
          <a:lstStyle/>
          <a:p>
            <a:r>
              <a:rPr lang="en-IE" sz="3200" dirty="0"/>
              <a:t>Machine dovetails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295400"/>
            <a:ext cx="5623560" cy="7010400"/>
          </a:xfrm>
        </p:spPr>
        <p:txBody>
          <a:bodyPr>
            <a:normAutofit/>
          </a:bodyPr>
          <a:lstStyle/>
          <a:p>
            <a:r>
              <a:rPr lang="en-IE" sz="2400" dirty="0"/>
              <a:t>Its only when you take them apart that you see the difference.</a:t>
            </a:r>
          </a:p>
          <a:p>
            <a:r>
              <a:rPr lang="en-IE" sz="2400" dirty="0"/>
              <a:t>The inside face on the tails and sockets are rounded</a:t>
            </a:r>
          </a:p>
          <a:p>
            <a:endParaRPr lang="en-IE" sz="2400" dirty="0"/>
          </a:p>
          <a:p>
            <a:endParaRPr lang="en-IE" sz="2400" dirty="0"/>
          </a:p>
          <a:p>
            <a:endParaRPr lang="en-IE" sz="2400" dirty="0"/>
          </a:p>
          <a:p>
            <a:endParaRPr lang="en-IE" sz="2400" dirty="0"/>
          </a:p>
          <a:p>
            <a:endParaRPr lang="en-IE" sz="24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Jennifer Byrne 2020</a:t>
            </a: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 cstate="email"/>
          <a:srcRect t="7858" r="5166" b="5707"/>
          <a:stretch>
            <a:fillRect/>
          </a:stretch>
        </p:blipFill>
        <p:spPr bwMode="auto">
          <a:xfrm>
            <a:off x="838200" y="2819400"/>
            <a:ext cx="5334000" cy="251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/>
          <p:cNvPicPr/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466850" y="878416"/>
            <a:ext cx="5638800" cy="518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E" sz="3200" dirty="0"/>
              <a:t>Automatic Dovetailing Machine</a:t>
            </a:r>
          </a:p>
        </p:txBody>
      </p:sp>
      <p:sp>
        <p:nvSpPr>
          <p:cNvPr id="13" name="Content Placeholder 12"/>
          <p:cNvSpPr>
            <a:spLocks noGrp="1"/>
          </p:cNvSpPr>
          <p:nvPr>
            <p:ph idx="1"/>
          </p:nvPr>
        </p:nvSpPr>
        <p:spPr>
          <a:xfrm>
            <a:off x="1076706" y="5954184"/>
            <a:ext cx="5781294" cy="2453216"/>
          </a:xfrm>
        </p:spPr>
        <p:txBody>
          <a:bodyPr>
            <a:normAutofit/>
          </a:bodyPr>
          <a:lstStyle/>
          <a:p>
            <a:r>
              <a:rPr lang="en-IE" sz="2400" dirty="0"/>
              <a:t>This </a:t>
            </a:r>
            <a:r>
              <a:rPr lang="en-IE" sz="2400" dirty="0" err="1"/>
              <a:t>Omec</a:t>
            </a:r>
            <a:r>
              <a:rPr lang="en-IE" sz="2400" dirty="0"/>
              <a:t> 650 is an automatic dovetailing machine. It has one milling head that cuts out all the sockets and pins in one operation.</a:t>
            </a:r>
          </a:p>
          <a:p>
            <a:r>
              <a:rPr lang="en-IE" sz="2400" dirty="0">
                <a:hlinkClick r:id="rId3"/>
              </a:rPr>
              <a:t>https://youtu.be/-Ywp7UJthB4</a:t>
            </a:r>
            <a:r>
              <a:rPr lang="en-IE" sz="2400" dirty="0"/>
              <a:t>  Manual </a:t>
            </a:r>
          </a:p>
          <a:p>
            <a:r>
              <a:rPr lang="en-IE" sz="2400" dirty="0">
                <a:hlinkClick r:id="rId4"/>
              </a:rPr>
              <a:t>https://youtu.be/j7W5DY0gJXg</a:t>
            </a:r>
            <a:r>
              <a:rPr lang="en-IE" sz="2400" dirty="0"/>
              <a:t> Auto.</a:t>
            </a:r>
          </a:p>
          <a:p>
            <a:endParaRPr lang="en-IE" sz="2400" dirty="0"/>
          </a:p>
          <a:p>
            <a:endParaRPr lang="en-IE" sz="2400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Jennifer Byrne 2020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E" sz="3200" dirty="0"/>
              <a:t>Automatic Dovetailing Machine</a:t>
            </a:r>
          </a:p>
        </p:txBody>
      </p:sp>
      <p:sp>
        <p:nvSpPr>
          <p:cNvPr id="13" name="Content Placeholder 12"/>
          <p:cNvSpPr>
            <a:spLocks noGrp="1"/>
          </p:cNvSpPr>
          <p:nvPr>
            <p:ph idx="1"/>
          </p:nvPr>
        </p:nvSpPr>
        <p:spPr>
          <a:xfrm>
            <a:off x="1076706" y="6324600"/>
            <a:ext cx="5623560" cy="2006600"/>
          </a:xfrm>
        </p:spPr>
        <p:txBody>
          <a:bodyPr>
            <a:normAutofit/>
          </a:bodyPr>
          <a:lstStyle/>
          <a:p>
            <a:r>
              <a:rPr lang="en-IE" sz="2400" dirty="0"/>
              <a:t>The dovetail milling head can be replaced with a straight milling head to create finger joints.</a:t>
            </a:r>
          </a:p>
          <a:p>
            <a:endParaRPr lang="en-IE" sz="2400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Jennifer Byrne 2020</a:t>
            </a:r>
            <a:endParaRPr lang="en-US" dirty="0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 cstate="email"/>
          <a:srcRect t="13585" r="10709" b="12453"/>
          <a:stretch>
            <a:fillRect/>
          </a:stretch>
        </p:blipFill>
        <p:spPr bwMode="auto">
          <a:xfrm>
            <a:off x="2286000" y="1828800"/>
            <a:ext cx="2819400" cy="3733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125</TotalTime>
  <Words>135</Words>
  <Application>Microsoft Office PowerPoint</Application>
  <PresentationFormat>On-screen Show (4:3)</PresentationFormat>
  <Paragraphs>24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Calibri</vt:lpstr>
      <vt:lpstr>Gill Sans MT</vt:lpstr>
      <vt:lpstr>Verdana</vt:lpstr>
      <vt:lpstr>Wingdings 2</vt:lpstr>
      <vt:lpstr>Solstice</vt:lpstr>
      <vt:lpstr>Drawer Construction</vt:lpstr>
      <vt:lpstr>Machine dovetails</vt:lpstr>
      <vt:lpstr>Machine dovetails</vt:lpstr>
      <vt:lpstr>Automatic Dovetailing Machine</vt:lpstr>
      <vt:lpstr>Automatic Dovetailing Machine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Drawer Construction</dc:title>
  <dc:creator>Owner</dc:creator>
  <cp:lastModifiedBy>Jennifer Byrne</cp:lastModifiedBy>
  <cp:revision>20</cp:revision>
  <dcterms:created xsi:type="dcterms:W3CDTF">2006-08-16T00:00:00Z</dcterms:created>
  <dcterms:modified xsi:type="dcterms:W3CDTF">2020-10-04T11:41:19Z</dcterms:modified>
</cp:coreProperties>
</file>