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0F72F-D979-4731-8E88-19EE21179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0312" y="1585519"/>
            <a:ext cx="6697755" cy="1843481"/>
          </a:xfrm>
        </p:spPr>
        <p:txBody>
          <a:bodyPr/>
          <a:lstStyle/>
          <a:p>
            <a:r>
              <a:rPr lang="en-GB" sz="4000" dirty="0"/>
              <a:t>Trinket Box Design Ideas Presentation for – Therese Fitzgerald &amp; Bobby Maher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016FD-9DF2-437F-814E-CA44D43E95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Brian O’Shea TU 732/2</a:t>
            </a:r>
          </a:p>
          <a:p>
            <a:r>
              <a:rPr lang="en-GB" dirty="0"/>
              <a:t>29.11.2021</a:t>
            </a:r>
          </a:p>
        </p:txBody>
      </p:sp>
    </p:spTree>
    <p:extLst>
      <p:ext uri="{BB962C8B-B14F-4D97-AF65-F5344CB8AC3E}">
        <p14:creationId xmlns:p14="http://schemas.microsoft.com/office/powerpoint/2010/main" val="49377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B11E5-E8F6-43D1-B95D-57E170CDC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Thanks for listening!</a:t>
            </a:r>
            <a:br>
              <a:rPr lang="en-GB" dirty="0"/>
            </a:br>
            <a:r>
              <a:rPr lang="en-GB" dirty="0"/>
              <a:t>Your feedback is welcome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633D8CD-B084-49BF-8CBD-5A9F99ADC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0199" y="1933292"/>
            <a:ext cx="3031602" cy="4164694"/>
          </a:xfrm>
        </p:spPr>
      </p:pic>
    </p:spTree>
    <p:extLst>
      <p:ext uri="{BB962C8B-B14F-4D97-AF65-F5344CB8AC3E}">
        <p14:creationId xmlns:p14="http://schemas.microsoft.com/office/powerpoint/2010/main" val="168627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70D3D-C06D-497D-B19A-55DAD03D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C9E7C-CBFF-422A-B025-AABD9770E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								    Design Brief:</a:t>
            </a:r>
          </a:p>
          <a:p>
            <a:r>
              <a:rPr lang="en-GB" dirty="0"/>
              <a:t>Trinket Box</a:t>
            </a:r>
          </a:p>
          <a:p>
            <a:r>
              <a:rPr lang="en-GB" dirty="0"/>
              <a:t>Capture essence of Access To Apprenticeship program</a:t>
            </a:r>
          </a:p>
          <a:p>
            <a:r>
              <a:rPr lang="en-GB" dirty="0"/>
              <a:t>Use TU Dublin logo and A.T.A Digital badge logo</a:t>
            </a:r>
          </a:p>
          <a:p>
            <a:r>
              <a:rPr lang="en-GB" dirty="0"/>
              <a:t>Use Walnut! Include features like exposed joints/veneering/banding etc.</a:t>
            </a:r>
          </a:p>
          <a:p>
            <a:r>
              <a:rPr lang="en-GB" dirty="0"/>
              <a:t>Box will be presented to A.T.A partners</a:t>
            </a:r>
          </a:p>
        </p:txBody>
      </p:sp>
    </p:spTree>
    <p:extLst>
      <p:ext uri="{BB962C8B-B14F-4D97-AF65-F5344CB8AC3E}">
        <p14:creationId xmlns:p14="http://schemas.microsoft.com/office/powerpoint/2010/main" val="1718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7A601-1EB1-40A5-89A0-7D9E8482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09127"/>
            <a:ext cx="9601196" cy="959425"/>
          </a:xfrm>
        </p:spPr>
        <p:txBody>
          <a:bodyPr/>
          <a:lstStyle/>
          <a:p>
            <a:r>
              <a:rPr lang="en-GB" dirty="0"/>
              <a:t>Design ideas/Sketches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88F28-A0C0-46BA-9856-7F473A18B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483567"/>
            <a:ext cx="9601196" cy="454811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is a trinket box?  ‘To store items (precious) to the owner.</a:t>
            </a:r>
          </a:p>
          <a:p>
            <a:pPr marL="0" indent="0">
              <a:buNone/>
            </a:pPr>
            <a:r>
              <a:rPr lang="en-GB" dirty="0"/>
              <a:t>Clients will probably place the box on their desk (hopefully!)</a:t>
            </a:r>
          </a:p>
          <a:p>
            <a:pPr marL="0" indent="0">
              <a:buNone/>
            </a:pPr>
            <a:r>
              <a:rPr lang="en-GB" dirty="0"/>
              <a:t>Design 1: Starting point/basic design: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3302D1F3-F3E5-4F6A-91CC-522013D80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868" y="2528596"/>
            <a:ext cx="2549001" cy="35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1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F1E5-4E57-43D6-AC0B-B8CD7136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627" y="842174"/>
            <a:ext cx="9630745" cy="967966"/>
          </a:xfrm>
        </p:spPr>
        <p:txBody>
          <a:bodyPr/>
          <a:lstStyle/>
          <a:p>
            <a:r>
              <a:rPr lang="en-GB" dirty="0"/>
              <a:t>Design 2 </a:t>
            </a:r>
          </a:p>
        </p:txBody>
      </p:sp>
      <p:pic>
        <p:nvPicPr>
          <p:cNvPr id="5" name="Content Placeholder 4" descr="Diagram, engineering drawing, schematic&#10;&#10;Description automatically generated">
            <a:extLst>
              <a:ext uri="{FF2B5EF4-FFF2-40B4-BE49-F238E27FC236}">
                <a16:creationId xmlns:a16="http://schemas.microsoft.com/office/drawing/2014/main" id="{B139B6A9-1502-4118-9C68-D9F431C95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2479" y="2090057"/>
            <a:ext cx="2677680" cy="3785282"/>
          </a:xfrm>
        </p:spPr>
      </p:pic>
    </p:spTree>
    <p:extLst>
      <p:ext uri="{BB962C8B-B14F-4D97-AF65-F5344CB8AC3E}">
        <p14:creationId xmlns:p14="http://schemas.microsoft.com/office/powerpoint/2010/main" val="201423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DBA0B-ED6D-456E-AFCB-F7429166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Wait a minute……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034AA-4358-40DD-8DF0-3F969D710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Let’s think outside the (trinket) box for a moment…………….let’s look again at the digital badge logo: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28CD7A-22CB-4613-83BD-20A895616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74" y="319573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1A3D8-46DF-4883-8E65-C42A8871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58635"/>
          </a:xfrm>
        </p:spPr>
        <p:txBody>
          <a:bodyPr/>
          <a:lstStyle/>
          <a:p>
            <a:r>
              <a:rPr lang="en-GB" dirty="0"/>
              <a:t>Trinket Spanner Box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B7CE156-EB7D-487E-8861-F1C02EBE7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582" y="2464157"/>
            <a:ext cx="2336631" cy="3317875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43A95AF-F754-4673-BF07-0B74371453AF}"/>
              </a:ext>
            </a:extLst>
          </p:cNvPr>
          <p:cNvSpPr/>
          <p:nvPr/>
        </p:nvSpPr>
        <p:spPr>
          <a:xfrm>
            <a:off x="5309718" y="38807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drawing of a couch&#10;&#10;Description automatically generated with medium confidence">
            <a:extLst>
              <a:ext uri="{FF2B5EF4-FFF2-40B4-BE49-F238E27FC236}">
                <a16:creationId xmlns:a16="http://schemas.microsoft.com/office/drawing/2014/main" id="{678E7E09-F42C-416A-88D6-0BD16E139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570" y="2464156"/>
            <a:ext cx="2297479" cy="33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2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EE587-0FC6-4A3D-8495-AFCF9B9E1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Bobby’s </a:t>
            </a:r>
            <a:r>
              <a:rPr lang="en-GB" dirty="0" err="1"/>
              <a:t>wishlist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BD9B6-28CA-4852-A818-7AED77060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spanner trinket box should have:</a:t>
            </a:r>
          </a:p>
          <a:p>
            <a:r>
              <a:rPr lang="en-GB" dirty="0"/>
              <a:t>Exposed joints – dovetails!</a:t>
            </a:r>
          </a:p>
          <a:p>
            <a:r>
              <a:rPr lang="en-GB" dirty="0"/>
              <a:t>Banding and inlays</a:t>
            </a:r>
          </a:p>
          <a:p>
            <a:r>
              <a:rPr lang="en-GB" dirty="0"/>
              <a:t>Walnut….</a:t>
            </a:r>
          </a:p>
          <a:p>
            <a:r>
              <a:rPr lang="en-GB" dirty="0"/>
              <a:t>A connection to the A.T.A programme</a:t>
            </a:r>
          </a:p>
          <a:p>
            <a:r>
              <a:rPr lang="en-GB" dirty="0"/>
              <a:t>Tu Dublin logo &amp; A.T.A digital badge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1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D69E4-6522-44BF-AC65-0F877069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1804"/>
            <a:ext cx="9601196" cy="895739"/>
          </a:xfrm>
        </p:spPr>
        <p:txBody>
          <a:bodyPr/>
          <a:lstStyle/>
          <a:p>
            <a:r>
              <a:rPr lang="en-GB" dirty="0"/>
              <a:t>Final Design Idea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0F0D731-E57A-4554-B15C-EEB0502E2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9254" y="1474236"/>
            <a:ext cx="3373491" cy="4634367"/>
          </a:xfrm>
        </p:spPr>
      </p:pic>
    </p:spTree>
    <p:extLst>
      <p:ext uri="{BB962C8B-B14F-4D97-AF65-F5344CB8AC3E}">
        <p14:creationId xmlns:p14="http://schemas.microsoft.com/office/powerpoint/2010/main" val="2501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77E3-7C42-4D8D-8CCD-4DBA905FD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that walnut….let’s mix and match…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391FE-D001-4C0B-8D80-520477DA9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273" y="2421382"/>
            <a:ext cx="1875453" cy="18754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397BA4-6839-4C38-BB35-F3BE95A66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60" y="2424033"/>
            <a:ext cx="2486707" cy="1783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74BFA6-3046-4CFD-A432-A46D1A30D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958" y="2421382"/>
            <a:ext cx="3128782" cy="1701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4D1277-E6F9-4994-8447-5F3173F5C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260" y="4533312"/>
            <a:ext cx="2518820" cy="1675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EC14FE-1881-42A1-887A-BAFFFB3980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3931" y="4394095"/>
            <a:ext cx="2456901" cy="1542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197C6-2410-4F1C-9171-C240A3A6A9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9393" y="4411944"/>
            <a:ext cx="2233211" cy="167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965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9277e62c-72d5-47a5-b5e5-956d426eb2ab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211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Trinket Box Design Ideas Presentation for – Therese Fitzgerald &amp; Bobby Maher</vt:lpstr>
      <vt:lpstr>Welcome</vt:lpstr>
      <vt:lpstr>Design ideas/Sketches</vt:lpstr>
      <vt:lpstr>Design 2 </vt:lpstr>
      <vt:lpstr>Wait a minute……</vt:lpstr>
      <vt:lpstr>Trinket Spanner Box</vt:lpstr>
      <vt:lpstr>Bobby’s wishlist</vt:lpstr>
      <vt:lpstr>Final Design Idea</vt:lpstr>
      <vt:lpstr>About that walnut….let’s mix and match…</vt:lpstr>
      <vt:lpstr>Thanks for listening! Your feedback is welcome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Trinket Box Design Ideas Presentation for – Therese Fitzgerald &amp; Bobby Maher</dc:title>
  <dc:creator>D21125070 Brian O Shea</dc:creator>
  <cp:lastModifiedBy>Jennifer Byrne</cp:lastModifiedBy>
  <cp:revision>2</cp:revision>
  <dcterms:created xsi:type="dcterms:W3CDTF">2021-11-29T00:07:57Z</dcterms:created>
  <dcterms:modified xsi:type="dcterms:W3CDTF">2021-12-06T09:15:23Z</dcterms:modified>
</cp:coreProperties>
</file>