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3" r:id="rId4"/>
    <p:sldId id="261" r:id="rId5"/>
    <p:sldId id="262" r:id="rId6"/>
    <p:sldId id="258" r:id="rId7"/>
    <p:sldId id="260" r:id="rId8"/>
    <p:sldId id="25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0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Cornerstone project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3200" dirty="0" smtClean="0"/>
              <a:t>Dan McEntegart </a:t>
            </a:r>
            <a:r>
              <a:rPr lang="en-GB" sz="3200" dirty="0" smtClean="0"/>
              <a:t>C20344293  				</a:t>
            </a:r>
          </a:p>
          <a:p>
            <a:endParaRPr lang="en-GB" sz="3200" dirty="0"/>
          </a:p>
          <a:p>
            <a:r>
              <a:rPr lang="en-GB" sz="3200" smtClean="0"/>
              <a:t>29/11/2021</a:t>
            </a:r>
            <a:endParaRPr lang="en-GB" sz="3200" dirty="0" smtClean="0"/>
          </a:p>
          <a:p>
            <a:r>
              <a:rPr lang="en-GB" sz="3200" dirty="0" smtClean="0"/>
              <a:t>Therese Fitzgerald			Bobby Maher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442924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517" y="805321"/>
            <a:ext cx="11068878" cy="5627284"/>
          </a:xfrm>
        </p:spPr>
        <p:txBody>
          <a:bodyPr>
            <a:normAutofit/>
          </a:bodyPr>
          <a:lstStyle/>
          <a:p>
            <a:r>
              <a:rPr lang="en-GB" dirty="0" smtClean="0"/>
              <a:t>Timber ideas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66221" y="1105229"/>
            <a:ext cx="2047685" cy="16777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642" y="1105230"/>
            <a:ext cx="2060797" cy="161263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14400" y="3114055"/>
            <a:ext cx="1089329" cy="10098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Ash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3391265" y="3093014"/>
            <a:ext cx="1200647" cy="10654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</a:t>
            </a:r>
            <a:r>
              <a:rPr lang="en-GB" dirty="0" smtClean="0"/>
              <a:t>alnut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4661" y="1105229"/>
            <a:ext cx="2699230" cy="190032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5669876" y="3005549"/>
            <a:ext cx="1828800" cy="12404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Mahogany</a:t>
            </a: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861" y="4123870"/>
            <a:ext cx="2092602" cy="140265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63325" y="5812403"/>
            <a:ext cx="1240404" cy="8348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Oak</a:t>
            </a:r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81693" y="4158488"/>
            <a:ext cx="1657284" cy="1368031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3306035" y="5677232"/>
            <a:ext cx="1208599" cy="7553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Beech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3539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Veneer ideas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2209" y="2884336"/>
            <a:ext cx="1741757" cy="26083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8262" y="2980378"/>
            <a:ext cx="4782958" cy="241626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63433" y="1526650"/>
            <a:ext cx="2447677" cy="10098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Chess board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152445" y="1653872"/>
            <a:ext cx="2751151" cy="11131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Star Shape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3822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Joint Ideas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0141" y="2148270"/>
            <a:ext cx="10820400" cy="4024125"/>
          </a:xfrm>
        </p:spPr>
        <p:txBody>
          <a:bodyPr/>
          <a:lstStyle/>
          <a:p>
            <a:r>
              <a:rPr lang="en-GB" dirty="0" smtClean="0"/>
              <a:t>Dovetails</a:t>
            </a:r>
          </a:p>
          <a:p>
            <a:r>
              <a:rPr lang="en-GB" dirty="0" smtClean="0"/>
              <a:t>Mortice and tenon</a:t>
            </a:r>
          </a:p>
          <a:p>
            <a:r>
              <a:rPr lang="en-GB" dirty="0" smtClean="0"/>
              <a:t>Dowels</a:t>
            </a:r>
          </a:p>
          <a:p>
            <a:r>
              <a:rPr lang="en-GB" dirty="0" smtClean="0"/>
              <a:t>Finger joints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4038" y="4047214"/>
            <a:ext cx="4022712" cy="26549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9677" y="4160333"/>
            <a:ext cx="3547815" cy="23001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243" y="4380258"/>
            <a:ext cx="2562225" cy="21526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0700" y="1787757"/>
            <a:ext cx="2771775" cy="197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268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Leg Ideas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077" y="2512612"/>
            <a:ext cx="4440005" cy="42261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2426" y="2512612"/>
            <a:ext cx="4242810" cy="397962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72494" y="1550504"/>
            <a:ext cx="3053301" cy="7951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Taper Legs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876014" y="1630017"/>
            <a:ext cx="2759103" cy="7474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Turned Legs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6162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Designs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89507" y="1736857"/>
            <a:ext cx="5878631" cy="487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97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1965" y="519396"/>
            <a:ext cx="6995890" cy="5937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128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Final Design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2909064" y="1048598"/>
            <a:ext cx="4571101" cy="718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187253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82</TotalTime>
  <Words>36</Words>
  <Application>Microsoft Office PowerPoint</Application>
  <PresentationFormat>Widescreen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Century Gothic</vt:lpstr>
      <vt:lpstr>Vapor Trail</vt:lpstr>
      <vt:lpstr>Cornerstone project</vt:lpstr>
      <vt:lpstr>Timber ideas         </vt:lpstr>
      <vt:lpstr>Veneer ideas</vt:lpstr>
      <vt:lpstr>Joint Ideas</vt:lpstr>
      <vt:lpstr>Leg Ideas</vt:lpstr>
      <vt:lpstr>Designs</vt:lpstr>
      <vt:lpstr>PowerPoint Presentation</vt:lpstr>
      <vt:lpstr>Final Design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Cornerstone project</dc:title>
  <dc:creator>Dan McEntegart</dc:creator>
  <cp:lastModifiedBy>Dan McEntegart</cp:lastModifiedBy>
  <cp:revision>17</cp:revision>
  <dcterms:created xsi:type="dcterms:W3CDTF">2021-11-20T11:53:38Z</dcterms:created>
  <dcterms:modified xsi:type="dcterms:W3CDTF">2021-11-27T12:10:07Z</dcterms:modified>
</cp:coreProperties>
</file>