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sldIdLst>
    <p:sldId id="256" r:id="rId2"/>
    <p:sldId id="398" r:id="rId3"/>
    <p:sldId id="265" r:id="rId4"/>
    <p:sldId id="400" r:id="rId5"/>
    <p:sldId id="267" r:id="rId6"/>
    <p:sldId id="396" r:id="rId7"/>
    <p:sldId id="260" r:id="rId8"/>
    <p:sldId id="270" r:id="rId9"/>
    <p:sldId id="272" r:id="rId10"/>
    <p:sldId id="279" r:id="rId11"/>
    <p:sldId id="274" r:id="rId12"/>
    <p:sldId id="275" r:id="rId13"/>
    <p:sldId id="276" r:id="rId14"/>
    <p:sldId id="262" r:id="rId15"/>
    <p:sldId id="280" r:id="rId16"/>
    <p:sldId id="403" r:id="rId17"/>
    <p:sldId id="263" r:id="rId18"/>
    <p:sldId id="277" r:id="rId19"/>
    <p:sldId id="281" r:id="rId20"/>
    <p:sldId id="397" r:id="rId21"/>
    <p:sldId id="278" r:id="rId22"/>
    <p:sldId id="271" r:id="rId23"/>
    <p:sldId id="269" r:id="rId24"/>
    <p:sldId id="399" r:id="rId25"/>
    <p:sldId id="264" r:id="rId26"/>
    <p:sldId id="282"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C77AB-6DD2-4BE4-8538-722A30EDD1EC}" v="68" dt="2022-02-23T10:12:12.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90"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yrne" userId="381dc5fa-84c5-4cf8-8380-06e0e220504b" providerId="ADAL" clId="{A9953911-BFCC-4FB5-B05B-0C017DF72870}"/>
    <pc:docChg chg="undo custSel addSld delSld modSld sldOrd addMainMaster delMainMaster">
      <pc:chgData name="Jennifer Byrne" userId="381dc5fa-84c5-4cf8-8380-06e0e220504b" providerId="ADAL" clId="{A9953911-BFCC-4FB5-B05B-0C017DF72870}" dt="2022-02-02T11:37:38.688" v="1130" actId="14100"/>
      <pc:docMkLst>
        <pc:docMk/>
      </pc:docMkLst>
      <pc:sldChg chg="addSp delSp modSp new mod modMedia setBg modClrScheme delAnim setClrOvrMap chgLayout">
        <pc:chgData name="Jennifer Byrne" userId="381dc5fa-84c5-4cf8-8380-06e0e220504b" providerId="ADAL" clId="{A9953911-BFCC-4FB5-B05B-0C017DF72870}" dt="2022-02-01T18:39:19.910" v="30" actId="20577"/>
        <pc:sldMkLst>
          <pc:docMk/>
          <pc:sldMk cId="4014384337" sldId="256"/>
        </pc:sldMkLst>
        <pc:spChg chg="mod">
          <ac:chgData name="Jennifer Byrne" userId="381dc5fa-84c5-4cf8-8380-06e0e220504b" providerId="ADAL" clId="{A9953911-BFCC-4FB5-B05B-0C017DF72870}" dt="2022-02-01T18:39:11.165" v="22" actId="20577"/>
          <ac:spMkLst>
            <pc:docMk/>
            <pc:sldMk cId="4014384337" sldId="256"/>
            <ac:spMk id="2" creationId="{4736AAA8-9FDE-497B-8064-F9DA33683508}"/>
          </ac:spMkLst>
        </pc:spChg>
        <pc:spChg chg="mod">
          <ac:chgData name="Jennifer Byrne" userId="381dc5fa-84c5-4cf8-8380-06e0e220504b" providerId="ADAL" clId="{A9953911-BFCC-4FB5-B05B-0C017DF72870}" dt="2022-02-01T18:39:19.910" v="30" actId="20577"/>
          <ac:spMkLst>
            <pc:docMk/>
            <pc:sldMk cId="4014384337" sldId="256"/>
            <ac:spMk id="3" creationId="{54FE7DF1-D39A-4460-AD99-B87AB2A5DB76}"/>
          </ac:spMkLst>
        </pc:spChg>
        <pc:spChg chg="add del">
          <ac:chgData name="Jennifer Byrne" userId="381dc5fa-84c5-4cf8-8380-06e0e220504b" providerId="ADAL" clId="{A9953911-BFCC-4FB5-B05B-0C017DF72870}" dt="2022-02-01T18:38:57.921" v="5" actId="26606"/>
          <ac:spMkLst>
            <pc:docMk/>
            <pc:sldMk cId="4014384337" sldId="256"/>
            <ac:spMk id="9" creationId="{4EFE82FE-7465-AE46-88DF-34D347E83B84}"/>
          </ac:spMkLst>
        </pc:spChg>
        <pc:spChg chg="add del">
          <ac:chgData name="Jennifer Byrne" userId="381dc5fa-84c5-4cf8-8380-06e0e220504b" providerId="ADAL" clId="{A9953911-BFCC-4FB5-B05B-0C017DF72870}" dt="2022-02-01T18:38:57.921" v="5" actId="26606"/>
          <ac:spMkLst>
            <pc:docMk/>
            <pc:sldMk cId="4014384337" sldId="256"/>
            <ac:spMk id="11" creationId="{2B31B496-E92B-C84B-83E3-6272409ED238}"/>
          </ac:spMkLst>
        </pc:spChg>
        <pc:spChg chg="add">
          <ac:chgData name="Jennifer Byrne" userId="381dc5fa-84c5-4cf8-8380-06e0e220504b" providerId="ADAL" clId="{A9953911-BFCC-4FB5-B05B-0C017DF72870}" dt="2022-02-01T18:38:57.959" v="6" actId="26606"/>
          <ac:spMkLst>
            <pc:docMk/>
            <pc:sldMk cId="4014384337" sldId="256"/>
            <ac:spMk id="22" creationId="{6E37B132-9C54-4236-8910-3340177AD9DB}"/>
          </ac:spMkLst>
        </pc:spChg>
        <pc:spChg chg="add">
          <ac:chgData name="Jennifer Byrne" userId="381dc5fa-84c5-4cf8-8380-06e0e220504b" providerId="ADAL" clId="{A9953911-BFCC-4FB5-B05B-0C017DF72870}" dt="2022-02-01T18:38:57.959" v="6" actId="26606"/>
          <ac:spMkLst>
            <pc:docMk/>
            <pc:sldMk cId="4014384337" sldId="256"/>
            <ac:spMk id="23" creationId="{D472C551-D440-40DF-9260-BDB9AC40960A}"/>
          </ac:spMkLst>
        </pc:spChg>
        <pc:spChg chg="add">
          <ac:chgData name="Jennifer Byrne" userId="381dc5fa-84c5-4cf8-8380-06e0e220504b" providerId="ADAL" clId="{A9953911-BFCC-4FB5-B05B-0C017DF72870}" dt="2022-02-01T18:38:57.959" v="6" actId="26606"/>
          <ac:spMkLst>
            <pc:docMk/>
            <pc:sldMk cId="4014384337" sldId="256"/>
            <ac:spMk id="26" creationId="{508BEF50-7B1E-49A4-BC19-5F4F1D755E64}"/>
          </ac:spMkLst>
        </pc:spChg>
        <pc:spChg chg="add">
          <ac:chgData name="Jennifer Byrne" userId="381dc5fa-84c5-4cf8-8380-06e0e220504b" providerId="ADAL" clId="{A9953911-BFCC-4FB5-B05B-0C017DF72870}" dt="2022-02-01T18:38:57.959" v="6" actId="26606"/>
          <ac:spMkLst>
            <pc:docMk/>
            <pc:sldMk cId="4014384337" sldId="256"/>
            <ac:spMk id="27" creationId="{3FBAD350-5664-4811-A208-657FB882D350}"/>
          </ac:spMkLst>
        </pc:spChg>
        <pc:spChg chg="add">
          <ac:chgData name="Jennifer Byrne" userId="381dc5fa-84c5-4cf8-8380-06e0e220504b" providerId="ADAL" clId="{A9953911-BFCC-4FB5-B05B-0C017DF72870}" dt="2022-02-01T18:38:57.959" v="6" actId="26606"/>
          <ac:spMkLst>
            <pc:docMk/>
            <pc:sldMk cId="4014384337" sldId="256"/>
            <ac:spMk id="28" creationId="{C39ADB8F-D187-49D7-BDCF-C1B6DC727068}"/>
          </ac:spMkLst>
        </pc:spChg>
        <pc:grpChg chg="add del">
          <ac:chgData name="Jennifer Byrne" userId="381dc5fa-84c5-4cf8-8380-06e0e220504b" providerId="ADAL" clId="{A9953911-BFCC-4FB5-B05B-0C017DF72870}" dt="2022-02-01T18:38:57.921" v="5" actId="26606"/>
          <ac:grpSpMkLst>
            <pc:docMk/>
            <pc:sldMk cId="4014384337" sldId="256"/>
            <ac:grpSpMk id="13" creationId="{558D799D-6817-AF48-958F-CAC89BB717FB}"/>
          </ac:grpSpMkLst>
        </pc:grpChg>
        <pc:picChg chg="add del mod">
          <ac:chgData name="Jennifer Byrne" userId="381dc5fa-84c5-4cf8-8380-06e0e220504b" providerId="ADAL" clId="{A9953911-BFCC-4FB5-B05B-0C017DF72870}" dt="2022-02-01T18:38:57.921" v="5" actId="26606"/>
          <ac:picMkLst>
            <pc:docMk/>
            <pc:sldMk cId="4014384337" sldId="256"/>
            <ac:picMk id="4" creationId="{4C8FED06-B4A8-4EC8-85CE-80AB2B197E9A}"/>
          </ac:picMkLst>
        </pc:picChg>
        <pc:picChg chg="add">
          <ac:chgData name="Jennifer Byrne" userId="381dc5fa-84c5-4cf8-8380-06e0e220504b" providerId="ADAL" clId="{A9953911-BFCC-4FB5-B05B-0C017DF72870}" dt="2022-02-01T18:38:57.959" v="6" actId="26606"/>
          <ac:picMkLst>
            <pc:docMk/>
            <pc:sldMk cId="4014384337" sldId="256"/>
            <ac:picMk id="24" creationId="{F9439687-49EE-4504-8687-A6D1597391D4}"/>
          </ac:picMkLst>
        </pc:picChg>
        <pc:cxnChg chg="add">
          <ac:chgData name="Jennifer Byrne" userId="381dc5fa-84c5-4cf8-8380-06e0e220504b" providerId="ADAL" clId="{A9953911-BFCC-4FB5-B05B-0C017DF72870}" dt="2022-02-01T18:38:57.959" v="6" actId="26606"/>
          <ac:cxnSpMkLst>
            <pc:docMk/>
            <pc:sldMk cId="4014384337" sldId="256"/>
            <ac:cxnSpMk id="25" creationId="{56020367-4FD5-4596-8E10-C5F095CD8DBF}"/>
          </ac:cxnSpMkLst>
        </pc:cxnChg>
      </pc:sldChg>
      <pc:sldChg chg="modSp new del mod">
        <pc:chgData name="Jennifer Byrne" userId="381dc5fa-84c5-4cf8-8380-06e0e220504b" providerId="ADAL" clId="{A9953911-BFCC-4FB5-B05B-0C017DF72870}" dt="2022-02-01T18:41:07.471" v="36" actId="2696"/>
        <pc:sldMkLst>
          <pc:docMk/>
          <pc:sldMk cId="1735295541" sldId="257"/>
        </pc:sldMkLst>
        <pc:spChg chg="mod">
          <ac:chgData name="Jennifer Byrne" userId="381dc5fa-84c5-4cf8-8380-06e0e220504b" providerId="ADAL" clId="{A9953911-BFCC-4FB5-B05B-0C017DF72870}" dt="2022-02-01T18:39:35.078" v="32" actId="1076"/>
          <ac:spMkLst>
            <pc:docMk/>
            <pc:sldMk cId="1735295541" sldId="257"/>
            <ac:spMk id="2" creationId="{9EBB530F-3551-420E-9339-7527F9845B39}"/>
          </ac:spMkLst>
        </pc:spChg>
      </pc:sldChg>
      <pc:sldChg chg="delSp modSp mod setBg">
        <pc:chgData name="Jennifer Byrne" userId="381dc5fa-84c5-4cf8-8380-06e0e220504b" providerId="ADAL" clId="{A9953911-BFCC-4FB5-B05B-0C017DF72870}" dt="2022-02-01T19:36:11.231" v="912"/>
        <pc:sldMkLst>
          <pc:docMk/>
          <pc:sldMk cId="0" sldId="260"/>
        </pc:sldMkLst>
        <pc:spChg chg="mod">
          <ac:chgData name="Jennifer Byrne" userId="381dc5fa-84c5-4cf8-8380-06e0e220504b" providerId="ADAL" clId="{A9953911-BFCC-4FB5-B05B-0C017DF72870}" dt="2022-02-01T19:04:42.975" v="548" actId="20577"/>
          <ac:spMkLst>
            <pc:docMk/>
            <pc:sldMk cId="0" sldId="260"/>
            <ac:spMk id="8195" creationId="{73B79C99-A6A5-493E-BAC1-00D71FB5031F}"/>
          </ac:spMkLst>
        </pc:spChg>
        <pc:spChg chg="mod">
          <ac:chgData name="Jennifer Byrne" userId="381dc5fa-84c5-4cf8-8380-06e0e220504b" providerId="ADAL" clId="{A9953911-BFCC-4FB5-B05B-0C017DF72870}" dt="2022-02-01T19:07:45.898" v="571" actId="1076"/>
          <ac:spMkLst>
            <pc:docMk/>
            <pc:sldMk cId="0" sldId="260"/>
            <ac:spMk id="8196" creationId="{DD66EA63-CC5C-4DD8-A1D5-AA8DEA460319}"/>
          </ac:spMkLst>
        </pc:spChg>
        <pc:spChg chg="del mod">
          <ac:chgData name="Jennifer Byrne" userId="381dc5fa-84c5-4cf8-8380-06e0e220504b" providerId="ADAL" clId="{A9953911-BFCC-4FB5-B05B-0C017DF72870}" dt="2022-02-01T19:06:29.453" v="556" actId="478"/>
          <ac:spMkLst>
            <pc:docMk/>
            <pc:sldMk cId="0" sldId="260"/>
            <ac:spMk id="8198" creationId="{CF5D8D04-6B18-4627-A906-7E35E62E30C6}"/>
          </ac:spMkLst>
        </pc:spChg>
        <pc:picChg chg="mod">
          <ac:chgData name="Jennifer Byrne" userId="381dc5fa-84c5-4cf8-8380-06e0e220504b" providerId="ADAL" clId="{A9953911-BFCC-4FB5-B05B-0C017DF72870}" dt="2022-02-01T19:04:13.613" v="542" actId="14100"/>
          <ac:picMkLst>
            <pc:docMk/>
            <pc:sldMk cId="0" sldId="260"/>
            <ac:picMk id="8194" creationId="{8CD19F55-48AF-4695-A22C-13B09413E744}"/>
          </ac:picMkLst>
        </pc:picChg>
        <pc:picChg chg="del mod">
          <ac:chgData name="Jennifer Byrne" userId="381dc5fa-84c5-4cf8-8380-06e0e220504b" providerId="ADAL" clId="{A9953911-BFCC-4FB5-B05B-0C017DF72870}" dt="2022-02-01T19:06:30.300" v="557" actId="478"/>
          <ac:picMkLst>
            <pc:docMk/>
            <pc:sldMk cId="0" sldId="260"/>
            <ac:picMk id="8197" creationId="{72159CCE-CBCA-4E63-8374-4CC2CB51C30C}"/>
          </ac:picMkLst>
        </pc:picChg>
      </pc:sldChg>
      <pc:sldChg chg="del">
        <pc:chgData name="Jennifer Byrne" userId="381dc5fa-84c5-4cf8-8380-06e0e220504b" providerId="ADAL" clId="{A9953911-BFCC-4FB5-B05B-0C017DF72870}" dt="2022-02-01T19:10:35.640" v="601" actId="2696"/>
        <pc:sldMkLst>
          <pc:docMk/>
          <pc:sldMk cId="0" sldId="261"/>
        </pc:sldMkLst>
      </pc:sldChg>
      <pc:sldChg chg="addSp delSp modSp mod setBg">
        <pc:chgData name="Jennifer Byrne" userId="381dc5fa-84c5-4cf8-8380-06e0e220504b" providerId="ADAL" clId="{A9953911-BFCC-4FB5-B05B-0C017DF72870}" dt="2022-02-01T19:36:26.171" v="916"/>
        <pc:sldMkLst>
          <pc:docMk/>
          <pc:sldMk cId="0" sldId="262"/>
        </pc:sldMkLst>
        <pc:spChg chg="add mod">
          <ac:chgData name="Jennifer Byrne" userId="381dc5fa-84c5-4cf8-8380-06e0e220504b" providerId="ADAL" clId="{A9953911-BFCC-4FB5-B05B-0C017DF72870}" dt="2022-02-01T19:11:25.490" v="611" actId="1076"/>
          <ac:spMkLst>
            <pc:docMk/>
            <pc:sldMk cId="0" sldId="262"/>
            <ac:spMk id="7" creationId="{34849E4A-DB38-42EA-8C06-1C9244EC72C2}"/>
          </ac:spMkLst>
        </pc:spChg>
        <pc:spChg chg="del">
          <ac:chgData name="Jennifer Byrne" userId="381dc5fa-84c5-4cf8-8380-06e0e220504b" providerId="ADAL" clId="{A9953911-BFCC-4FB5-B05B-0C017DF72870}" dt="2022-02-01T19:11:23.086" v="610" actId="21"/>
          <ac:spMkLst>
            <pc:docMk/>
            <pc:sldMk cId="0" sldId="262"/>
            <ac:spMk id="10242" creationId="{7B7CFC2C-BEE7-4A65-B859-38B451834D24}"/>
          </ac:spMkLst>
        </pc:spChg>
        <pc:spChg chg="mod">
          <ac:chgData name="Jennifer Byrne" userId="381dc5fa-84c5-4cf8-8380-06e0e220504b" providerId="ADAL" clId="{A9953911-BFCC-4FB5-B05B-0C017DF72870}" dt="2022-02-01T19:11:32.860" v="613" actId="20577"/>
          <ac:spMkLst>
            <pc:docMk/>
            <pc:sldMk cId="0" sldId="262"/>
            <ac:spMk id="10244" creationId="{C510E754-858B-4936-8DBF-32D161C65DE6}"/>
          </ac:spMkLst>
        </pc:spChg>
        <pc:picChg chg="mod">
          <ac:chgData name="Jennifer Byrne" userId="381dc5fa-84c5-4cf8-8380-06e0e220504b" providerId="ADAL" clId="{A9953911-BFCC-4FB5-B05B-0C017DF72870}" dt="2022-02-01T19:10:59.130" v="604" actId="14100"/>
          <ac:picMkLst>
            <pc:docMk/>
            <pc:sldMk cId="0" sldId="262"/>
            <ac:picMk id="10243" creationId="{1ED0A818-63CC-4D72-BD09-4388D65698DB}"/>
          </ac:picMkLst>
        </pc:picChg>
      </pc:sldChg>
      <pc:sldChg chg="addSp delSp modSp mod setBg">
        <pc:chgData name="Jennifer Byrne" userId="381dc5fa-84c5-4cf8-8380-06e0e220504b" providerId="ADAL" clId="{A9953911-BFCC-4FB5-B05B-0C017DF72870}" dt="2022-02-01T19:36:33.191" v="917"/>
        <pc:sldMkLst>
          <pc:docMk/>
          <pc:sldMk cId="0" sldId="263"/>
        </pc:sldMkLst>
        <pc:spChg chg="add mod">
          <ac:chgData name="Jennifer Byrne" userId="381dc5fa-84c5-4cf8-8380-06e0e220504b" providerId="ADAL" clId="{A9953911-BFCC-4FB5-B05B-0C017DF72870}" dt="2022-02-01T19:15:28.010" v="685" actId="14100"/>
          <ac:spMkLst>
            <pc:docMk/>
            <pc:sldMk cId="0" sldId="263"/>
            <ac:spMk id="10" creationId="{2EDBF4A5-E3A4-46E2-8200-F8CE1DA65D02}"/>
          </ac:spMkLst>
        </pc:spChg>
        <pc:spChg chg="mod">
          <ac:chgData name="Jennifer Byrne" userId="381dc5fa-84c5-4cf8-8380-06e0e220504b" providerId="ADAL" clId="{A9953911-BFCC-4FB5-B05B-0C017DF72870}" dt="2022-02-01T19:16:58.866" v="711" actId="20577"/>
          <ac:spMkLst>
            <pc:docMk/>
            <pc:sldMk cId="0" sldId="263"/>
            <ac:spMk id="11268" creationId="{D63BC9C7-61DE-47EC-A615-196769B552EA}"/>
          </ac:spMkLst>
        </pc:spChg>
        <pc:spChg chg="mod">
          <ac:chgData name="Jennifer Byrne" userId="381dc5fa-84c5-4cf8-8380-06e0e220504b" providerId="ADAL" clId="{A9953911-BFCC-4FB5-B05B-0C017DF72870}" dt="2022-02-01T19:17:24.831" v="716" actId="20577"/>
          <ac:spMkLst>
            <pc:docMk/>
            <pc:sldMk cId="0" sldId="263"/>
            <ac:spMk id="11269" creationId="{8D3671A4-5C9C-4A40-8986-C5DEADF27D8E}"/>
          </ac:spMkLst>
        </pc:spChg>
        <pc:spChg chg="del mod">
          <ac:chgData name="Jennifer Byrne" userId="381dc5fa-84c5-4cf8-8380-06e0e220504b" providerId="ADAL" clId="{A9953911-BFCC-4FB5-B05B-0C017DF72870}" dt="2022-02-01T19:15:11.995" v="680" actId="21"/>
          <ac:spMkLst>
            <pc:docMk/>
            <pc:sldMk cId="0" sldId="263"/>
            <ac:spMk id="11271" creationId="{DA8E053A-F5D2-407B-94A0-77C3CFB24ACA}"/>
          </ac:spMkLst>
        </pc:spChg>
        <pc:picChg chg="mod">
          <ac:chgData name="Jennifer Byrne" userId="381dc5fa-84c5-4cf8-8380-06e0e220504b" providerId="ADAL" clId="{A9953911-BFCC-4FB5-B05B-0C017DF72870}" dt="2022-02-01T19:17:07.588" v="712" actId="14100"/>
          <ac:picMkLst>
            <pc:docMk/>
            <pc:sldMk cId="0" sldId="263"/>
            <ac:picMk id="11266" creationId="{9BACDF41-DE16-42B8-859D-C97A4BA0F8DD}"/>
          </ac:picMkLst>
        </pc:picChg>
        <pc:picChg chg="mod">
          <ac:chgData name="Jennifer Byrne" userId="381dc5fa-84c5-4cf8-8380-06e0e220504b" providerId="ADAL" clId="{A9953911-BFCC-4FB5-B05B-0C017DF72870}" dt="2022-02-01T19:16:17.298" v="702" actId="1076"/>
          <ac:picMkLst>
            <pc:docMk/>
            <pc:sldMk cId="0" sldId="263"/>
            <ac:picMk id="11267" creationId="{22403AD3-3BFE-47E2-BF42-1DF506E50837}"/>
          </ac:picMkLst>
        </pc:picChg>
        <pc:picChg chg="del">
          <ac:chgData name="Jennifer Byrne" userId="381dc5fa-84c5-4cf8-8380-06e0e220504b" providerId="ADAL" clId="{A9953911-BFCC-4FB5-B05B-0C017DF72870}" dt="2022-02-01T19:15:06.046" v="678" actId="478"/>
          <ac:picMkLst>
            <pc:docMk/>
            <pc:sldMk cId="0" sldId="263"/>
            <ac:picMk id="11270" creationId="{609C9C9D-D262-4FDC-9C63-46BBF1F8DD5C}"/>
          </ac:picMkLst>
        </pc:picChg>
      </pc:sldChg>
      <pc:sldChg chg="modSp mod setBg">
        <pc:chgData name="Jennifer Byrne" userId="381dc5fa-84c5-4cf8-8380-06e0e220504b" providerId="ADAL" clId="{A9953911-BFCC-4FB5-B05B-0C017DF72870}" dt="2022-02-01T19:37:11.215" v="925"/>
        <pc:sldMkLst>
          <pc:docMk/>
          <pc:sldMk cId="0" sldId="264"/>
        </pc:sldMkLst>
        <pc:spChg chg="mod">
          <ac:chgData name="Jennifer Byrne" userId="381dc5fa-84c5-4cf8-8380-06e0e220504b" providerId="ADAL" clId="{A9953911-BFCC-4FB5-B05B-0C017DF72870}" dt="2022-02-01T18:41:16.729" v="37" actId="14100"/>
          <ac:spMkLst>
            <pc:docMk/>
            <pc:sldMk cId="0" sldId="264"/>
            <ac:spMk id="14338" creationId="{4243C543-1768-4CA0-B88B-B827CCE30082}"/>
          </ac:spMkLst>
        </pc:spChg>
        <pc:spChg chg="mod">
          <ac:chgData name="Jennifer Byrne" userId="381dc5fa-84c5-4cf8-8380-06e0e220504b" providerId="ADAL" clId="{A9953911-BFCC-4FB5-B05B-0C017DF72870}" dt="2022-02-01T18:55:25.724" v="409" actId="20577"/>
          <ac:spMkLst>
            <pc:docMk/>
            <pc:sldMk cId="0" sldId="264"/>
            <ac:spMk id="14339" creationId="{88E76E3E-6FBA-40D1-99CF-040C996B2A24}"/>
          </ac:spMkLst>
        </pc:spChg>
      </pc:sldChg>
      <pc:sldChg chg="modSp mod setBg modAnim">
        <pc:chgData name="Jennifer Byrne" userId="381dc5fa-84c5-4cf8-8380-06e0e220504b" providerId="ADAL" clId="{A9953911-BFCC-4FB5-B05B-0C017DF72870}" dt="2022-02-01T19:37:08.394" v="924"/>
        <pc:sldMkLst>
          <pc:docMk/>
          <pc:sldMk cId="0" sldId="265"/>
        </pc:sldMkLst>
        <pc:spChg chg="mod">
          <ac:chgData name="Jennifer Byrne" userId="381dc5fa-84c5-4cf8-8380-06e0e220504b" providerId="ADAL" clId="{A9953911-BFCC-4FB5-B05B-0C017DF72870}" dt="2022-02-01T18:46:11.725" v="294" actId="20577"/>
          <ac:spMkLst>
            <pc:docMk/>
            <pc:sldMk cId="0" sldId="265"/>
            <ac:spMk id="15362" creationId="{3A254C27-B2EF-4AC7-BFEB-A214A89F8B41}"/>
          </ac:spMkLst>
        </pc:spChg>
        <pc:spChg chg="mod">
          <ac:chgData name="Jennifer Byrne" userId="381dc5fa-84c5-4cf8-8380-06e0e220504b" providerId="ADAL" clId="{A9953911-BFCC-4FB5-B05B-0C017DF72870}" dt="2022-02-01T19:13:20.897" v="624" actId="20577"/>
          <ac:spMkLst>
            <pc:docMk/>
            <pc:sldMk cId="0" sldId="265"/>
            <ac:spMk id="15363" creationId="{5C63AEE9-14F8-4C9D-825E-35EAC3451151}"/>
          </ac:spMkLst>
        </pc:spChg>
      </pc:sldChg>
      <pc:sldChg chg="del">
        <pc:chgData name="Jennifer Byrne" userId="381dc5fa-84c5-4cf8-8380-06e0e220504b" providerId="ADAL" clId="{A9953911-BFCC-4FB5-B05B-0C017DF72870}" dt="2022-02-01T18:46:15.635" v="295" actId="47"/>
        <pc:sldMkLst>
          <pc:docMk/>
          <pc:sldMk cId="0" sldId="266"/>
        </pc:sldMkLst>
      </pc:sldChg>
      <pc:sldChg chg="modSp mod setBg">
        <pc:chgData name="Jennifer Byrne" userId="381dc5fa-84c5-4cf8-8380-06e0e220504b" providerId="ADAL" clId="{A9953911-BFCC-4FB5-B05B-0C017DF72870}" dt="2022-02-01T19:37:04.338" v="923"/>
        <pc:sldMkLst>
          <pc:docMk/>
          <pc:sldMk cId="0" sldId="267"/>
        </pc:sldMkLst>
        <pc:spChg chg="mod">
          <ac:chgData name="Jennifer Byrne" userId="381dc5fa-84c5-4cf8-8380-06e0e220504b" providerId="ADAL" clId="{A9953911-BFCC-4FB5-B05B-0C017DF72870}" dt="2022-02-01T18:51:12.680" v="345" actId="1076"/>
          <ac:spMkLst>
            <pc:docMk/>
            <pc:sldMk cId="0" sldId="267"/>
            <ac:spMk id="6146" creationId="{CCD3EEC7-3AD7-4C0D-B527-140FBFE4726D}"/>
          </ac:spMkLst>
        </pc:spChg>
        <pc:spChg chg="mod">
          <ac:chgData name="Jennifer Byrne" userId="381dc5fa-84c5-4cf8-8380-06e0e220504b" providerId="ADAL" clId="{A9953911-BFCC-4FB5-B05B-0C017DF72870}" dt="2022-02-01T19:05:49.853" v="551" actId="20577"/>
          <ac:spMkLst>
            <pc:docMk/>
            <pc:sldMk cId="0" sldId="267"/>
            <ac:spMk id="6147" creationId="{461017FC-55A0-4527-AC1A-882E090C1067}"/>
          </ac:spMkLst>
        </pc:spChg>
        <pc:spChg chg="mod">
          <ac:chgData name="Jennifer Byrne" userId="381dc5fa-84c5-4cf8-8380-06e0e220504b" providerId="ADAL" clId="{A9953911-BFCC-4FB5-B05B-0C017DF72870}" dt="2022-02-01T18:57:20.043" v="423" actId="20577"/>
          <ac:spMkLst>
            <pc:docMk/>
            <pc:sldMk cId="0" sldId="267"/>
            <ac:spMk id="6148" creationId="{5B74EE2B-EECC-4111-85E7-47BE3EA941FF}"/>
          </ac:spMkLst>
        </pc:spChg>
        <pc:spChg chg="mod">
          <ac:chgData name="Jennifer Byrne" userId="381dc5fa-84c5-4cf8-8380-06e0e220504b" providerId="ADAL" clId="{A9953911-BFCC-4FB5-B05B-0C017DF72870}" dt="2022-02-01T19:05:54.498" v="552" actId="14100"/>
          <ac:spMkLst>
            <pc:docMk/>
            <pc:sldMk cId="0" sldId="267"/>
            <ac:spMk id="6149" creationId="{509885FF-BE9C-4D9F-805B-956EDFB47B12}"/>
          </ac:spMkLst>
        </pc:spChg>
        <pc:spChg chg="mod">
          <ac:chgData name="Jennifer Byrne" userId="381dc5fa-84c5-4cf8-8380-06e0e220504b" providerId="ADAL" clId="{A9953911-BFCC-4FB5-B05B-0C017DF72870}" dt="2022-02-01T18:51:53.099" v="368" actId="20577"/>
          <ac:spMkLst>
            <pc:docMk/>
            <pc:sldMk cId="0" sldId="267"/>
            <ac:spMk id="6150" creationId="{34D21B30-15C0-4222-8CDC-C4CDB68F9C17}"/>
          </ac:spMkLst>
        </pc:spChg>
        <pc:spChg chg="mod">
          <ac:chgData name="Jennifer Byrne" userId="381dc5fa-84c5-4cf8-8380-06e0e220504b" providerId="ADAL" clId="{A9953911-BFCC-4FB5-B05B-0C017DF72870}" dt="2022-02-01T18:59:00.500" v="453" actId="14100"/>
          <ac:spMkLst>
            <pc:docMk/>
            <pc:sldMk cId="0" sldId="267"/>
            <ac:spMk id="6151" creationId="{4BDE1FBA-4207-4686-8E4D-35470A8A66DE}"/>
          </ac:spMkLst>
        </pc:spChg>
        <pc:spChg chg="mod">
          <ac:chgData name="Jennifer Byrne" userId="381dc5fa-84c5-4cf8-8380-06e0e220504b" providerId="ADAL" clId="{A9953911-BFCC-4FB5-B05B-0C017DF72870}" dt="2022-02-01T18:58:50.591" v="446" actId="20577"/>
          <ac:spMkLst>
            <pc:docMk/>
            <pc:sldMk cId="0" sldId="267"/>
            <ac:spMk id="6152" creationId="{42580AE6-38AF-480B-B8B1-857F3AB020A0}"/>
          </ac:spMkLst>
        </pc:spChg>
        <pc:picChg chg="mod">
          <ac:chgData name="Jennifer Byrne" userId="381dc5fa-84c5-4cf8-8380-06e0e220504b" providerId="ADAL" clId="{A9953911-BFCC-4FB5-B05B-0C017DF72870}" dt="2022-02-01T18:48:48.836" v="318" actId="1076"/>
          <ac:picMkLst>
            <pc:docMk/>
            <pc:sldMk cId="0" sldId="267"/>
            <ac:picMk id="6153" creationId="{591D578A-5698-4EB4-BB20-0CD8DA76D288}"/>
          </ac:picMkLst>
        </pc:picChg>
      </pc:sldChg>
      <pc:sldChg chg="modSp del mod">
        <pc:chgData name="Jennifer Byrne" userId="381dc5fa-84c5-4cf8-8380-06e0e220504b" providerId="ADAL" clId="{A9953911-BFCC-4FB5-B05B-0C017DF72870}" dt="2022-02-01T19:22:15.117" v="814" actId="2696"/>
        <pc:sldMkLst>
          <pc:docMk/>
          <pc:sldMk cId="0" sldId="268"/>
        </pc:sldMkLst>
        <pc:spChg chg="mod">
          <ac:chgData name="Jennifer Byrne" userId="381dc5fa-84c5-4cf8-8380-06e0e220504b" providerId="ADAL" clId="{A9953911-BFCC-4FB5-B05B-0C017DF72870}" dt="2022-02-01T18:40:50.257" v="34" actId="27636"/>
          <ac:spMkLst>
            <pc:docMk/>
            <pc:sldMk cId="0" sldId="268"/>
            <ac:spMk id="12290" creationId="{99DA42A0-4B3B-483A-B4B9-CF3484751603}"/>
          </ac:spMkLst>
        </pc:spChg>
        <pc:picChg chg="mod">
          <ac:chgData name="Jennifer Byrne" userId="381dc5fa-84c5-4cf8-8380-06e0e220504b" providerId="ADAL" clId="{A9953911-BFCC-4FB5-B05B-0C017DF72870}" dt="2022-02-01T19:19:06.874" v="755" actId="1076"/>
          <ac:picMkLst>
            <pc:docMk/>
            <pc:sldMk cId="0" sldId="268"/>
            <ac:picMk id="12292" creationId="{5DAF15AC-662D-459C-9E9E-F178DE38E499}"/>
          </ac:picMkLst>
        </pc:picChg>
        <pc:picChg chg="mod">
          <ac:chgData name="Jennifer Byrne" userId="381dc5fa-84c5-4cf8-8380-06e0e220504b" providerId="ADAL" clId="{A9953911-BFCC-4FB5-B05B-0C017DF72870}" dt="2022-02-01T19:19:13.270" v="757" actId="1076"/>
          <ac:picMkLst>
            <pc:docMk/>
            <pc:sldMk cId="0" sldId="268"/>
            <ac:picMk id="12293" creationId="{E4074D8C-E750-4DAD-B827-8D91D5D06E57}"/>
          </ac:picMkLst>
        </pc:picChg>
      </pc:sldChg>
      <pc:sldChg chg="addSp modSp mod setBg">
        <pc:chgData name="Jennifer Byrne" userId="381dc5fa-84c5-4cf8-8380-06e0e220504b" providerId="ADAL" clId="{A9953911-BFCC-4FB5-B05B-0C017DF72870}" dt="2022-02-01T19:36:55.065" v="921"/>
        <pc:sldMkLst>
          <pc:docMk/>
          <pc:sldMk cId="0" sldId="269"/>
        </pc:sldMkLst>
        <pc:spChg chg="add mod">
          <ac:chgData name="Jennifer Byrne" userId="381dc5fa-84c5-4cf8-8380-06e0e220504b" providerId="ADAL" clId="{A9953911-BFCC-4FB5-B05B-0C017DF72870}" dt="2022-02-01T19:29:48.767" v="905" actId="20577"/>
          <ac:spMkLst>
            <pc:docMk/>
            <pc:sldMk cId="0" sldId="269"/>
            <ac:spMk id="4" creationId="{AABA9721-22D9-4937-B483-83251392E14A}"/>
          </ac:spMkLst>
        </pc:spChg>
        <pc:spChg chg="mod">
          <ac:chgData name="Jennifer Byrne" userId="381dc5fa-84c5-4cf8-8380-06e0e220504b" providerId="ADAL" clId="{A9953911-BFCC-4FB5-B05B-0C017DF72870}" dt="2022-02-01T19:27:50.319" v="869" actId="20577"/>
          <ac:spMkLst>
            <pc:docMk/>
            <pc:sldMk cId="0" sldId="269"/>
            <ac:spMk id="14338" creationId="{C21FB919-08D2-4640-9317-D14462AF8CBB}"/>
          </ac:spMkLst>
        </pc:spChg>
        <pc:picChg chg="add mod">
          <ac:chgData name="Jennifer Byrne" userId="381dc5fa-84c5-4cf8-8380-06e0e220504b" providerId="ADAL" clId="{A9953911-BFCC-4FB5-B05B-0C017DF72870}" dt="2022-02-01T19:22:42.695" v="816" actId="1076"/>
          <ac:picMkLst>
            <pc:docMk/>
            <pc:sldMk cId="0" sldId="269"/>
            <ac:picMk id="5" creationId="{27DB667A-F826-493C-B7B1-B47AFC803E59}"/>
          </ac:picMkLst>
        </pc:picChg>
      </pc:sldChg>
      <pc:sldChg chg="modSp mod setBg">
        <pc:chgData name="Jennifer Byrne" userId="381dc5fa-84c5-4cf8-8380-06e0e220504b" providerId="ADAL" clId="{A9953911-BFCC-4FB5-B05B-0C017DF72870}" dt="2022-02-01T19:37:01.490" v="922"/>
        <pc:sldMkLst>
          <pc:docMk/>
          <pc:sldMk cId="0" sldId="270"/>
        </pc:sldMkLst>
        <pc:spChg chg="mod">
          <ac:chgData name="Jennifer Byrne" userId="381dc5fa-84c5-4cf8-8380-06e0e220504b" providerId="ADAL" clId="{A9953911-BFCC-4FB5-B05B-0C017DF72870}" dt="2022-02-01T19:06:10.363" v="554" actId="20577"/>
          <ac:spMkLst>
            <pc:docMk/>
            <pc:sldMk cId="0" sldId="270"/>
            <ac:spMk id="7170" creationId="{D018ED61-03E1-4D50-8F93-8AD7B6C476D0}"/>
          </ac:spMkLst>
        </pc:spChg>
        <pc:picChg chg="mod">
          <ac:chgData name="Jennifer Byrne" userId="381dc5fa-84c5-4cf8-8380-06e0e220504b" providerId="ADAL" clId="{A9953911-BFCC-4FB5-B05B-0C017DF72870}" dt="2022-02-01T18:59:58.802" v="487" actId="14100"/>
          <ac:picMkLst>
            <pc:docMk/>
            <pc:sldMk cId="0" sldId="270"/>
            <ac:picMk id="7171" creationId="{5F1AFDA5-E86C-428B-A1A6-4C9D58B86E4D}"/>
          </ac:picMkLst>
        </pc:picChg>
      </pc:sldChg>
      <pc:sldChg chg="modSp mod setBg">
        <pc:chgData name="Jennifer Byrne" userId="381dc5fa-84c5-4cf8-8380-06e0e220504b" providerId="ADAL" clId="{A9953911-BFCC-4FB5-B05B-0C017DF72870}" dt="2022-02-01T19:36:51.115" v="920"/>
        <pc:sldMkLst>
          <pc:docMk/>
          <pc:sldMk cId="0" sldId="271"/>
        </pc:sldMkLst>
        <pc:spChg chg="mod">
          <ac:chgData name="Jennifer Byrne" userId="381dc5fa-84c5-4cf8-8380-06e0e220504b" providerId="ADAL" clId="{A9953911-BFCC-4FB5-B05B-0C017DF72870}" dt="2022-02-01T19:21:12.213" v="806" actId="255"/>
          <ac:spMkLst>
            <pc:docMk/>
            <pc:sldMk cId="0" sldId="271"/>
            <ac:spMk id="13314" creationId="{6D28FA4C-A8F2-4B38-9A20-0BBFB9C7CE8E}"/>
          </ac:spMkLst>
        </pc:spChg>
      </pc:sldChg>
      <pc:sldChg chg="addSp delSp modSp add mod setBg">
        <pc:chgData name="Jennifer Byrne" userId="381dc5fa-84c5-4cf8-8380-06e0e220504b" providerId="ADAL" clId="{A9953911-BFCC-4FB5-B05B-0C017DF72870}" dt="2022-02-01T19:32:29.217" v="910" actId="1076"/>
        <pc:sldMkLst>
          <pc:docMk/>
          <pc:sldMk cId="2167766293" sldId="272"/>
        </pc:sldMkLst>
        <pc:spChg chg="add">
          <ac:chgData name="Jennifer Byrne" userId="381dc5fa-84c5-4cf8-8380-06e0e220504b" providerId="ADAL" clId="{A9953911-BFCC-4FB5-B05B-0C017DF72870}" dt="2022-02-01T19:01:24.401" v="491" actId="26606"/>
          <ac:spMkLst>
            <pc:docMk/>
            <pc:sldMk cId="2167766293" sldId="272"/>
            <ac:spMk id="73" creationId="{158B3569-73B2-4D05-8E95-886A6EE17F1F}"/>
          </ac:spMkLst>
        </pc:spChg>
        <pc:spChg chg="add">
          <ac:chgData name="Jennifer Byrne" userId="381dc5fa-84c5-4cf8-8380-06e0e220504b" providerId="ADAL" clId="{A9953911-BFCC-4FB5-B05B-0C017DF72870}" dt="2022-02-01T19:01:24.401" v="491" actId="26606"/>
          <ac:spMkLst>
            <pc:docMk/>
            <pc:sldMk cId="2167766293" sldId="272"/>
            <ac:spMk id="75" creationId="{B71758F4-3F46-45DA-8AC5-4E508DA080BA}"/>
          </ac:spMkLst>
        </pc:spChg>
        <pc:spChg chg="add">
          <ac:chgData name="Jennifer Byrne" userId="381dc5fa-84c5-4cf8-8380-06e0e220504b" providerId="ADAL" clId="{A9953911-BFCC-4FB5-B05B-0C017DF72870}" dt="2022-02-01T19:01:24.401" v="491" actId="26606"/>
          <ac:spMkLst>
            <pc:docMk/>
            <pc:sldMk cId="2167766293" sldId="272"/>
            <ac:spMk id="79" creationId="{8D61482F-F3C5-4D66-8C5D-C6BBE3E1275C}"/>
          </ac:spMkLst>
        </pc:spChg>
        <pc:spChg chg="mod">
          <ac:chgData name="Jennifer Byrne" userId="381dc5fa-84c5-4cf8-8380-06e0e220504b" providerId="ADAL" clId="{A9953911-BFCC-4FB5-B05B-0C017DF72870}" dt="2022-02-01T19:01:40.506" v="496" actId="120"/>
          <ac:spMkLst>
            <pc:docMk/>
            <pc:sldMk cId="2167766293" sldId="272"/>
            <ac:spMk id="7170" creationId="{D018ED61-03E1-4D50-8F93-8AD7B6C476D0}"/>
          </ac:spMkLst>
        </pc:spChg>
        <pc:picChg chg="add del mod">
          <ac:chgData name="Jennifer Byrne" userId="381dc5fa-84c5-4cf8-8380-06e0e220504b" providerId="ADAL" clId="{A9953911-BFCC-4FB5-B05B-0C017DF72870}" dt="2022-02-01T19:32:03.486" v="908" actId="21"/>
          <ac:picMkLst>
            <pc:docMk/>
            <pc:sldMk cId="2167766293" sldId="272"/>
            <ac:picMk id="3" creationId="{A13D060E-0D79-4A62-8E26-FD81E43FF9BE}"/>
          </ac:picMkLst>
        </pc:picChg>
        <pc:picChg chg="add mod">
          <ac:chgData name="Jennifer Byrne" userId="381dc5fa-84c5-4cf8-8380-06e0e220504b" providerId="ADAL" clId="{A9953911-BFCC-4FB5-B05B-0C017DF72870}" dt="2022-02-01T19:32:29.217" v="910" actId="1076"/>
          <ac:picMkLst>
            <pc:docMk/>
            <pc:sldMk cId="2167766293" sldId="272"/>
            <ac:picMk id="7" creationId="{5B950EB8-0803-4BDA-AEFF-6AB3ADFD8C50}"/>
          </ac:picMkLst>
        </pc:picChg>
        <pc:picChg chg="del">
          <ac:chgData name="Jennifer Byrne" userId="381dc5fa-84c5-4cf8-8380-06e0e220504b" providerId="ADAL" clId="{A9953911-BFCC-4FB5-B05B-0C017DF72870}" dt="2022-02-01T19:00:15.949" v="489" actId="478"/>
          <ac:picMkLst>
            <pc:docMk/>
            <pc:sldMk cId="2167766293" sldId="272"/>
            <ac:picMk id="7171" creationId="{5F1AFDA5-E86C-428B-A1A6-4C9D58B86E4D}"/>
          </ac:picMkLst>
        </pc:picChg>
        <pc:cxnChg chg="add">
          <ac:chgData name="Jennifer Byrne" userId="381dc5fa-84c5-4cf8-8380-06e0e220504b" providerId="ADAL" clId="{A9953911-BFCC-4FB5-B05B-0C017DF72870}" dt="2022-02-01T19:01:24.401" v="491" actId="26606"/>
          <ac:cxnSpMkLst>
            <pc:docMk/>
            <pc:sldMk cId="2167766293" sldId="272"/>
            <ac:cxnSpMk id="71" creationId="{D1B787A8-0D67-4B7E-9B48-86BD906AB6B5}"/>
          </ac:cxnSpMkLst>
        </pc:cxnChg>
        <pc:cxnChg chg="add">
          <ac:chgData name="Jennifer Byrne" userId="381dc5fa-84c5-4cf8-8380-06e0e220504b" providerId="ADAL" clId="{A9953911-BFCC-4FB5-B05B-0C017DF72870}" dt="2022-02-01T19:01:24.401" v="491" actId="26606"/>
          <ac:cxnSpMkLst>
            <pc:docMk/>
            <pc:sldMk cId="2167766293" sldId="272"/>
            <ac:cxnSpMk id="77" creationId="{56020367-4FD5-4596-8E10-C5F095CD8DBF}"/>
          </ac:cxnSpMkLst>
        </pc:cxnChg>
      </pc:sldChg>
      <pc:sldChg chg="add del">
        <pc:chgData name="Jennifer Byrne" userId="381dc5fa-84c5-4cf8-8380-06e0e220504b" providerId="ADAL" clId="{A9953911-BFCC-4FB5-B05B-0C017DF72870}" dt="2022-02-01T19:08:45.119" v="581" actId="2696"/>
        <pc:sldMkLst>
          <pc:docMk/>
          <pc:sldMk cId="4246159631" sldId="273"/>
        </pc:sldMkLst>
      </pc:sldChg>
      <pc:sldChg chg="delSp modSp add mod setBg">
        <pc:chgData name="Jennifer Byrne" userId="381dc5fa-84c5-4cf8-8380-06e0e220504b" providerId="ADAL" clId="{A9953911-BFCC-4FB5-B05B-0C017DF72870}" dt="2022-02-01T19:36:16.748" v="913"/>
        <pc:sldMkLst>
          <pc:docMk/>
          <pc:sldMk cId="2747392879" sldId="274"/>
        </pc:sldMkLst>
        <pc:spChg chg="del">
          <ac:chgData name="Jennifer Byrne" userId="381dc5fa-84c5-4cf8-8380-06e0e220504b" providerId="ADAL" clId="{A9953911-BFCC-4FB5-B05B-0C017DF72870}" dt="2022-02-01T19:06:56.532" v="561" actId="21"/>
          <ac:spMkLst>
            <pc:docMk/>
            <pc:sldMk cId="2747392879" sldId="274"/>
            <ac:spMk id="8196" creationId="{DD66EA63-CC5C-4DD8-A1D5-AA8DEA460319}"/>
          </ac:spMkLst>
        </pc:spChg>
        <pc:spChg chg="mod">
          <ac:chgData name="Jennifer Byrne" userId="381dc5fa-84c5-4cf8-8380-06e0e220504b" providerId="ADAL" clId="{A9953911-BFCC-4FB5-B05B-0C017DF72870}" dt="2022-02-01T19:12:01.414" v="615" actId="1076"/>
          <ac:spMkLst>
            <pc:docMk/>
            <pc:sldMk cId="2747392879" sldId="274"/>
            <ac:spMk id="8198" creationId="{CF5D8D04-6B18-4627-A906-7E35E62E30C6}"/>
          </ac:spMkLst>
        </pc:spChg>
        <pc:picChg chg="del">
          <ac:chgData name="Jennifer Byrne" userId="381dc5fa-84c5-4cf8-8380-06e0e220504b" providerId="ADAL" clId="{A9953911-BFCC-4FB5-B05B-0C017DF72870}" dt="2022-02-01T19:06:47.147" v="559" actId="478"/>
          <ac:picMkLst>
            <pc:docMk/>
            <pc:sldMk cId="2747392879" sldId="274"/>
            <ac:picMk id="8194" creationId="{8CD19F55-48AF-4695-A22C-13B09413E744}"/>
          </ac:picMkLst>
        </pc:picChg>
        <pc:picChg chg="mod">
          <ac:chgData name="Jennifer Byrne" userId="381dc5fa-84c5-4cf8-8380-06e0e220504b" providerId="ADAL" clId="{A9953911-BFCC-4FB5-B05B-0C017DF72870}" dt="2022-02-01T19:11:59.836" v="614" actId="1076"/>
          <ac:picMkLst>
            <pc:docMk/>
            <pc:sldMk cId="2747392879" sldId="274"/>
            <ac:picMk id="8197" creationId="{72159CCE-CBCA-4E63-8374-4CC2CB51C30C}"/>
          </ac:picMkLst>
        </pc:picChg>
      </pc:sldChg>
      <pc:sldChg chg="addSp delSp modSp add mod setBg">
        <pc:chgData name="Jennifer Byrne" userId="381dc5fa-84c5-4cf8-8380-06e0e220504b" providerId="ADAL" clId="{A9953911-BFCC-4FB5-B05B-0C017DF72870}" dt="2022-02-01T19:36:19.711" v="914"/>
        <pc:sldMkLst>
          <pc:docMk/>
          <pc:sldMk cId="1069637737" sldId="275"/>
        </pc:sldMkLst>
        <pc:spChg chg="add mod">
          <ac:chgData name="Jennifer Byrne" userId="381dc5fa-84c5-4cf8-8380-06e0e220504b" providerId="ADAL" clId="{A9953911-BFCC-4FB5-B05B-0C017DF72870}" dt="2022-02-01T19:09:17.537" v="587" actId="20577"/>
          <ac:spMkLst>
            <pc:docMk/>
            <pc:sldMk cId="1069637737" sldId="275"/>
            <ac:spMk id="10" creationId="{EE312898-5E2B-4340-ABB7-8B234B8604FC}"/>
          </ac:spMkLst>
        </pc:spChg>
        <pc:spChg chg="del">
          <ac:chgData name="Jennifer Byrne" userId="381dc5fa-84c5-4cf8-8380-06e0e220504b" providerId="ADAL" clId="{A9953911-BFCC-4FB5-B05B-0C017DF72870}" dt="2022-02-01T19:08:09.376" v="575" actId="21"/>
          <ac:spMkLst>
            <pc:docMk/>
            <pc:sldMk cId="1069637737" sldId="275"/>
            <ac:spMk id="8196" creationId="{DD66EA63-CC5C-4DD8-A1D5-AA8DEA460319}"/>
          </ac:spMkLst>
        </pc:spChg>
        <pc:spChg chg="del">
          <ac:chgData name="Jennifer Byrne" userId="381dc5fa-84c5-4cf8-8380-06e0e220504b" providerId="ADAL" clId="{A9953911-BFCC-4FB5-B05B-0C017DF72870}" dt="2022-02-01T19:08:06.022" v="574" actId="21"/>
          <ac:spMkLst>
            <pc:docMk/>
            <pc:sldMk cId="1069637737" sldId="275"/>
            <ac:spMk id="8198" creationId="{CF5D8D04-6B18-4627-A906-7E35E62E30C6}"/>
          </ac:spMkLst>
        </pc:spChg>
        <pc:picChg chg="add mod">
          <ac:chgData name="Jennifer Byrne" userId="381dc5fa-84c5-4cf8-8380-06e0e220504b" providerId="ADAL" clId="{A9953911-BFCC-4FB5-B05B-0C017DF72870}" dt="2022-02-01T19:08:37.858" v="580" actId="14100"/>
          <ac:picMkLst>
            <pc:docMk/>
            <pc:sldMk cId="1069637737" sldId="275"/>
            <ac:picMk id="9" creationId="{34CD4929-DF4B-4748-8303-DF4E712D0601}"/>
          </ac:picMkLst>
        </pc:picChg>
        <pc:picChg chg="del">
          <ac:chgData name="Jennifer Byrne" userId="381dc5fa-84c5-4cf8-8380-06e0e220504b" providerId="ADAL" clId="{A9953911-BFCC-4FB5-B05B-0C017DF72870}" dt="2022-02-01T19:08:30.734" v="578" actId="21"/>
          <ac:picMkLst>
            <pc:docMk/>
            <pc:sldMk cId="1069637737" sldId="275"/>
            <ac:picMk id="8194" creationId="{8CD19F55-48AF-4695-A22C-13B09413E744}"/>
          </ac:picMkLst>
        </pc:picChg>
        <pc:picChg chg="del">
          <ac:chgData name="Jennifer Byrne" userId="381dc5fa-84c5-4cf8-8380-06e0e220504b" providerId="ADAL" clId="{A9953911-BFCC-4FB5-B05B-0C017DF72870}" dt="2022-02-01T19:08:00.621" v="573" actId="478"/>
          <ac:picMkLst>
            <pc:docMk/>
            <pc:sldMk cId="1069637737" sldId="275"/>
            <ac:picMk id="8197" creationId="{72159CCE-CBCA-4E63-8374-4CC2CB51C30C}"/>
          </ac:picMkLst>
        </pc:picChg>
      </pc:sldChg>
      <pc:sldChg chg="addSp delSp modSp add mod setBg">
        <pc:chgData name="Jennifer Byrne" userId="381dc5fa-84c5-4cf8-8380-06e0e220504b" providerId="ADAL" clId="{A9953911-BFCC-4FB5-B05B-0C017DF72870}" dt="2022-02-01T19:36:22.580" v="915"/>
        <pc:sldMkLst>
          <pc:docMk/>
          <pc:sldMk cId="1860032597" sldId="276"/>
        </pc:sldMkLst>
        <pc:spChg chg="add mod">
          <ac:chgData name="Jennifer Byrne" userId="381dc5fa-84c5-4cf8-8380-06e0e220504b" providerId="ADAL" clId="{A9953911-BFCC-4FB5-B05B-0C017DF72870}" dt="2022-02-01T19:33:07.136" v="911" actId="20577"/>
          <ac:spMkLst>
            <pc:docMk/>
            <pc:sldMk cId="1860032597" sldId="276"/>
            <ac:spMk id="7" creationId="{FC0743B3-62C6-469D-BB56-FF2E73243A2C}"/>
          </ac:spMkLst>
        </pc:spChg>
        <pc:spChg chg="del">
          <ac:chgData name="Jennifer Byrne" userId="381dc5fa-84c5-4cf8-8380-06e0e220504b" providerId="ADAL" clId="{A9953911-BFCC-4FB5-B05B-0C017DF72870}" dt="2022-02-01T19:09:32.967" v="589" actId="21"/>
          <ac:spMkLst>
            <pc:docMk/>
            <pc:sldMk cId="1860032597" sldId="276"/>
            <ac:spMk id="10" creationId="{EE312898-5E2B-4340-ABB7-8B234B8604FC}"/>
          </ac:spMkLst>
        </pc:spChg>
        <pc:picChg chg="add mod">
          <ac:chgData name="Jennifer Byrne" userId="381dc5fa-84c5-4cf8-8380-06e0e220504b" providerId="ADAL" clId="{A9953911-BFCC-4FB5-B05B-0C017DF72870}" dt="2022-02-01T19:10:27.696" v="600" actId="1076"/>
          <ac:picMkLst>
            <pc:docMk/>
            <pc:sldMk cId="1860032597" sldId="276"/>
            <ac:picMk id="8" creationId="{4C70F16F-FE2F-48AA-BCCC-2EEA5DF90FFE}"/>
          </ac:picMkLst>
        </pc:picChg>
        <pc:picChg chg="del">
          <ac:chgData name="Jennifer Byrne" userId="381dc5fa-84c5-4cf8-8380-06e0e220504b" providerId="ADAL" clId="{A9953911-BFCC-4FB5-B05B-0C017DF72870}" dt="2022-02-01T19:10:22.341" v="597" actId="21"/>
          <ac:picMkLst>
            <pc:docMk/>
            <pc:sldMk cId="1860032597" sldId="276"/>
            <ac:picMk id="9" creationId="{34CD4929-DF4B-4748-8303-DF4E712D0601}"/>
          </ac:picMkLst>
        </pc:picChg>
      </pc:sldChg>
      <pc:sldChg chg="delSp modSp add mod setBg">
        <pc:chgData name="Jennifer Byrne" userId="381dc5fa-84c5-4cf8-8380-06e0e220504b" providerId="ADAL" clId="{A9953911-BFCC-4FB5-B05B-0C017DF72870}" dt="2022-02-01T19:36:39.185" v="918"/>
        <pc:sldMkLst>
          <pc:docMk/>
          <pc:sldMk cId="4145321843" sldId="277"/>
        </pc:sldMkLst>
        <pc:spChg chg="mod">
          <ac:chgData name="Jennifer Byrne" userId="381dc5fa-84c5-4cf8-8380-06e0e220504b" providerId="ADAL" clId="{A9953911-BFCC-4FB5-B05B-0C017DF72870}" dt="2022-02-01T19:18:11.529" v="729" actId="14100"/>
          <ac:spMkLst>
            <pc:docMk/>
            <pc:sldMk cId="4145321843" sldId="277"/>
            <ac:spMk id="10" creationId="{2EDBF4A5-E3A4-46E2-8200-F8CE1DA65D02}"/>
          </ac:spMkLst>
        </pc:spChg>
        <pc:spChg chg="del mod">
          <ac:chgData name="Jennifer Byrne" userId="381dc5fa-84c5-4cf8-8380-06e0e220504b" providerId="ADAL" clId="{A9953911-BFCC-4FB5-B05B-0C017DF72870}" dt="2022-02-01T19:17:37.197" v="718" actId="21"/>
          <ac:spMkLst>
            <pc:docMk/>
            <pc:sldMk cId="4145321843" sldId="277"/>
            <ac:spMk id="11268" creationId="{D63BC9C7-61DE-47EC-A615-196769B552EA}"/>
          </ac:spMkLst>
        </pc:spChg>
        <pc:spChg chg="del">
          <ac:chgData name="Jennifer Byrne" userId="381dc5fa-84c5-4cf8-8380-06e0e220504b" providerId="ADAL" clId="{A9953911-BFCC-4FB5-B05B-0C017DF72870}" dt="2022-02-01T19:17:44.857" v="721" actId="21"/>
          <ac:spMkLst>
            <pc:docMk/>
            <pc:sldMk cId="4145321843" sldId="277"/>
            <ac:spMk id="11269" creationId="{8D3671A4-5C9C-4A40-8986-C5DEADF27D8E}"/>
          </ac:spMkLst>
        </pc:spChg>
        <pc:spChg chg="mod">
          <ac:chgData name="Jennifer Byrne" userId="381dc5fa-84c5-4cf8-8380-06e0e220504b" providerId="ADAL" clId="{A9953911-BFCC-4FB5-B05B-0C017DF72870}" dt="2022-02-01T19:18:43.537" v="753" actId="20577"/>
          <ac:spMkLst>
            <pc:docMk/>
            <pc:sldMk cId="4145321843" sldId="277"/>
            <ac:spMk id="11271" creationId="{DA8E053A-F5D2-407B-94A0-77C3CFB24ACA}"/>
          </ac:spMkLst>
        </pc:spChg>
        <pc:picChg chg="del">
          <ac:chgData name="Jennifer Byrne" userId="381dc5fa-84c5-4cf8-8380-06e0e220504b" providerId="ADAL" clId="{A9953911-BFCC-4FB5-B05B-0C017DF72870}" dt="2022-02-01T19:17:40.378" v="719" actId="21"/>
          <ac:picMkLst>
            <pc:docMk/>
            <pc:sldMk cId="4145321843" sldId="277"/>
            <ac:picMk id="11266" creationId="{9BACDF41-DE16-42B8-859D-C97A4BA0F8DD}"/>
          </ac:picMkLst>
        </pc:picChg>
        <pc:picChg chg="del">
          <ac:chgData name="Jennifer Byrne" userId="381dc5fa-84c5-4cf8-8380-06e0e220504b" providerId="ADAL" clId="{A9953911-BFCC-4FB5-B05B-0C017DF72870}" dt="2022-02-01T19:17:42.136" v="720" actId="21"/>
          <ac:picMkLst>
            <pc:docMk/>
            <pc:sldMk cId="4145321843" sldId="277"/>
            <ac:picMk id="11267" creationId="{22403AD3-3BFE-47E2-BF42-1DF506E50837}"/>
          </ac:picMkLst>
        </pc:picChg>
        <pc:picChg chg="mod">
          <ac:chgData name="Jennifer Byrne" userId="381dc5fa-84c5-4cf8-8380-06e0e220504b" providerId="ADAL" clId="{A9953911-BFCC-4FB5-B05B-0C017DF72870}" dt="2022-02-01T19:18:13.843" v="730" actId="1076"/>
          <ac:picMkLst>
            <pc:docMk/>
            <pc:sldMk cId="4145321843" sldId="277"/>
            <ac:picMk id="11270" creationId="{609C9C9D-D262-4FDC-9C63-46BBF1F8DD5C}"/>
          </ac:picMkLst>
        </pc:picChg>
      </pc:sldChg>
      <pc:sldChg chg="addSp delSp modSp add mod setBg">
        <pc:chgData name="Jennifer Byrne" userId="381dc5fa-84c5-4cf8-8380-06e0e220504b" providerId="ADAL" clId="{A9953911-BFCC-4FB5-B05B-0C017DF72870}" dt="2022-02-01T19:36:45.165" v="919"/>
        <pc:sldMkLst>
          <pc:docMk/>
          <pc:sldMk cId="3766183414" sldId="278"/>
        </pc:sldMkLst>
        <pc:spChg chg="add del mod">
          <ac:chgData name="Jennifer Byrne" userId="381dc5fa-84c5-4cf8-8380-06e0e220504b" providerId="ADAL" clId="{A9953911-BFCC-4FB5-B05B-0C017DF72870}" dt="2022-02-01T19:19:33.420" v="760" actId="21"/>
          <ac:spMkLst>
            <pc:docMk/>
            <pc:sldMk cId="3766183414" sldId="278"/>
            <ac:spMk id="4" creationId="{AF7AFFD1-9C2E-459F-9CE1-A9DED3FB1813}"/>
          </ac:spMkLst>
        </pc:spChg>
        <pc:spChg chg="mod">
          <ac:chgData name="Jennifer Byrne" userId="381dc5fa-84c5-4cf8-8380-06e0e220504b" providerId="ADAL" clId="{A9953911-BFCC-4FB5-B05B-0C017DF72870}" dt="2022-02-01T19:20:37.083" v="797" actId="27636"/>
          <ac:spMkLst>
            <pc:docMk/>
            <pc:sldMk cId="3766183414" sldId="278"/>
            <ac:spMk id="12291" creationId="{F2EC02F1-2D3A-4429-A08A-FA81D98ECB7D}"/>
          </ac:spMkLst>
        </pc:spChg>
        <pc:picChg chg="mod">
          <ac:chgData name="Jennifer Byrne" userId="381dc5fa-84c5-4cf8-8380-06e0e220504b" providerId="ADAL" clId="{A9953911-BFCC-4FB5-B05B-0C017DF72870}" dt="2022-02-01T19:19:49.830" v="764" actId="14100"/>
          <ac:picMkLst>
            <pc:docMk/>
            <pc:sldMk cId="3766183414" sldId="278"/>
            <ac:picMk id="12292" creationId="{5DAF15AC-662D-459C-9E9E-F178DE38E499}"/>
          </ac:picMkLst>
        </pc:picChg>
        <pc:picChg chg="del">
          <ac:chgData name="Jennifer Byrne" userId="381dc5fa-84c5-4cf8-8380-06e0e220504b" providerId="ADAL" clId="{A9953911-BFCC-4FB5-B05B-0C017DF72870}" dt="2022-02-01T19:19:28.271" v="759" actId="478"/>
          <ac:picMkLst>
            <pc:docMk/>
            <pc:sldMk cId="3766183414" sldId="278"/>
            <ac:picMk id="12293" creationId="{E4074D8C-E750-4DAD-B827-8D91D5D06E57}"/>
          </ac:picMkLst>
        </pc:picChg>
      </pc:sldChg>
      <pc:sldChg chg="new del">
        <pc:chgData name="Jennifer Byrne" userId="381dc5fa-84c5-4cf8-8380-06e0e220504b" providerId="ADAL" clId="{A9953911-BFCC-4FB5-B05B-0C017DF72870}" dt="2022-02-01T19:41:43.867" v="927" actId="680"/>
        <pc:sldMkLst>
          <pc:docMk/>
          <pc:sldMk cId="3118858717" sldId="279"/>
        </pc:sldMkLst>
      </pc:sldChg>
      <pc:sldChg chg="addSp delSp modSp add mod modAnim">
        <pc:chgData name="Jennifer Byrne" userId="381dc5fa-84c5-4cf8-8380-06e0e220504b" providerId="ADAL" clId="{A9953911-BFCC-4FB5-B05B-0C017DF72870}" dt="2022-02-01T19:45:17.056" v="952" actId="20577"/>
        <pc:sldMkLst>
          <pc:docMk/>
          <pc:sldMk cId="4250070907" sldId="279"/>
        </pc:sldMkLst>
        <pc:spChg chg="add mod">
          <ac:chgData name="Jennifer Byrne" userId="381dc5fa-84c5-4cf8-8380-06e0e220504b" providerId="ADAL" clId="{A9953911-BFCC-4FB5-B05B-0C017DF72870}" dt="2022-02-01T19:45:17.056" v="952" actId="20577"/>
          <ac:spMkLst>
            <pc:docMk/>
            <pc:sldMk cId="4250070907" sldId="279"/>
            <ac:spMk id="3" creationId="{C6E12D62-FEA7-4DE2-B3CC-490D0BF66F82}"/>
          </ac:spMkLst>
        </pc:spChg>
        <pc:spChg chg="mod">
          <ac:chgData name="Jennifer Byrne" userId="381dc5fa-84c5-4cf8-8380-06e0e220504b" providerId="ADAL" clId="{A9953911-BFCC-4FB5-B05B-0C017DF72870}" dt="2022-02-01T19:43:41.689" v="934" actId="1076"/>
          <ac:spMkLst>
            <pc:docMk/>
            <pc:sldMk cId="4250070907" sldId="279"/>
            <ac:spMk id="7170" creationId="{D018ED61-03E1-4D50-8F93-8AD7B6C476D0}"/>
          </ac:spMkLst>
        </pc:spChg>
        <pc:picChg chg="add mod">
          <ac:chgData name="Jennifer Byrne" userId="381dc5fa-84c5-4cf8-8380-06e0e220504b" providerId="ADAL" clId="{A9953911-BFCC-4FB5-B05B-0C017DF72870}" dt="2022-02-01T19:43:32.736" v="933" actId="1076"/>
          <ac:picMkLst>
            <pc:docMk/>
            <pc:sldMk cId="4250070907" sldId="279"/>
            <ac:picMk id="2" creationId="{F3A542E4-D567-4DE1-AF95-697530B25277}"/>
          </ac:picMkLst>
        </pc:picChg>
        <pc:picChg chg="del">
          <ac:chgData name="Jennifer Byrne" userId="381dc5fa-84c5-4cf8-8380-06e0e220504b" providerId="ADAL" clId="{A9953911-BFCC-4FB5-B05B-0C017DF72870}" dt="2022-02-01T19:41:51.168" v="929" actId="478"/>
          <ac:picMkLst>
            <pc:docMk/>
            <pc:sldMk cId="4250070907" sldId="279"/>
            <ac:picMk id="7" creationId="{5B950EB8-0803-4BDA-AEFF-6AB3ADFD8C50}"/>
          </ac:picMkLst>
        </pc:picChg>
      </pc:sldChg>
      <pc:sldChg chg="addSp del delDesignElem">
        <pc:chgData name="Jennifer Byrne" userId="381dc5fa-84c5-4cf8-8380-06e0e220504b" providerId="ADAL" clId="{A9953911-BFCC-4FB5-B05B-0C017DF72870}" dt="2022-02-01T19:46:15.887" v="954"/>
        <pc:sldMkLst>
          <pc:docMk/>
          <pc:sldMk cId="2410784011" sldId="280"/>
        </pc:sldMkLst>
        <pc:spChg chg="add">
          <ac:chgData name="Jennifer Byrne" userId="381dc5fa-84c5-4cf8-8380-06e0e220504b" providerId="ADAL" clId="{A9953911-BFCC-4FB5-B05B-0C017DF72870}" dt="2022-02-01T19:46:15.887" v="954"/>
          <ac:spMkLst>
            <pc:docMk/>
            <pc:sldMk cId="2410784011" sldId="280"/>
            <ac:spMk id="73" creationId="{158B3569-73B2-4D05-8E95-886A6EE17F1F}"/>
          </ac:spMkLst>
        </pc:spChg>
        <pc:spChg chg="add">
          <ac:chgData name="Jennifer Byrne" userId="381dc5fa-84c5-4cf8-8380-06e0e220504b" providerId="ADAL" clId="{A9953911-BFCC-4FB5-B05B-0C017DF72870}" dt="2022-02-01T19:46:15.887" v="954"/>
          <ac:spMkLst>
            <pc:docMk/>
            <pc:sldMk cId="2410784011" sldId="280"/>
            <ac:spMk id="75" creationId="{B71758F4-3F46-45DA-8AC5-4E508DA080BA}"/>
          </ac:spMkLst>
        </pc:spChg>
        <pc:spChg chg="add">
          <ac:chgData name="Jennifer Byrne" userId="381dc5fa-84c5-4cf8-8380-06e0e220504b" providerId="ADAL" clId="{A9953911-BFCC-4FB5-B05B-0C017DF72870}" dt="2022-02-01T19:46:15.887" v="954"/>
          <ac:spMkLst>
            <pc:docMk/>
            <pc:sldMk cId="2410784011" sldId="280"/>
            <ac:spMk id="79" creationId="{8D61482F-F3C5-4D66-8C5D-C6BBE3E1275C}"/>
          </ac:spMkLst>
        </pc:spChg>
        <pc:cxnChg chg="add">
          <ac:chgData name="Jennifer Byrne" userId="381dc5fa-84c5-4cf8-8380-06e0e220504b" providerId="ADAL" clId="{A9953911-BFCC-4FB5-B05B-0C017DF72870}" dt="2022-02-01T19:46:15.887" v="954"/>
          <ac:cxnSpMkLst>
            <pc:docMk/>
            <pc:sldMk cId="2410784011" sldId="280"/>
            <ac:cxnSpMk id="71" creationId="{D1B787A8-0D67-4B7E-9B48-86BD906AB6B5}"/>
          </ac:cxnSpMkLst>
        </pc:cxnChg>
        <pc:cxnChg chg="add">
          <ac:chgData name="Jennifer Byrne" userId="381dc5fa-84c5-4cf8-8380-06e0e220504b" providerId="ADAL" clId="{A9953911-BFCC-4FB5-B05B-0C017DF72870}" dt="2022-02-01T19:46:15.887" v="954"/>
          <ac:cxnSpMkLst>
            <pc:docMk/>
            <pc:sldMk cId="2410784011" sldId="280"/>
            <ac:cxnSpMk id="77" creationId="{56020367-4FD5-4596-8E10-C5F095CD8DBF}"/>
          </ac:cxnSpMkLst>
        </pc:cxnChg>
      </pc:sldChg>
      <pc:sldChg chg="addSp delSp modSp add mod ord delAnim modAnim">
        <pc:chgData name="Jennifer Byrne" userId="381dc5fa-84c5-4cf8-8380-06e0e220504b" providerId="ADAL" clId="{A9953911-BFCC-4FB5-B05B-0C017DF72870}" dt="2022-02-01T19:50:06.149" v="1042" actId="1076"/>
        <pc:sldMkLst>
          <pc:docMk/>
          <pc:sldMk cId="3192473905" sldId="280"/>
        </pc:sldMkLst>
        <pc:spChg chg="mod">
          <ac:chgData name="Jennifer Byrne" userId="381dc5fa-84c5-4cf8-8380-06e0e220504b" providerId="ADAL" clId="{A9953911-BFCC-4FB5-B05B-0C017DF72870}" dt="2022-02-01T19:49:13.240" v="1035" actId="207"/>
          <ac:spMkLst>
            <pc:docMk/>
            <pc:sldMk cId="3192473905" sldId="280"/>
            <ac:spMk id="3" creationId="{C6E12D62-FEA7-4DE2-B3CC-490D0BF66F82}"/>
          </ac:spMkLst>
        </pc:spChg>
        <pc:spChg chg="mod">
          <ac:chgData name="Jennifer Byrne" userId="381dc5fa-84c5-4cf8-8380-06e0e220504b" providerId="ADAL" clId="{A9953911-BFCC-4FB5-B05B-0C017DF72870}" dt="2022-02-01T19:47:40.776" v="993" actId="14100"/>
          <ac:spMkLst>
            <pc:docMk/>
            <pc:sldMk cId="3192473905" sldId="280"/>
            <ac:spMk id="7170" creationId="{D018ED61-03E1-4D50-8F93-8AD7B6C476D0}"/>
          </ac:spMkLst>
        </pc:spChg>
        <pc:picChg chg="del">
          <ac:chgData name="Jennifer Byrne" userId="381dc5fa-84c5-4cf8-8380-06e0e220504b" providerId="ADAL" clId="{A9953911-BFCC-4FB5-B05B-0C017DF72870}" dt="2022-02-01T19:49:32.688" v="1036" actId="478"/>
          <ac:picMkLst>
            <pc:docMk/>
            <pc:sldMk cId="3192473905" sldId="280"/>
            <ac:picMk id="2" creationId="{F3A542E4-D567-4DE1-AF95-697530B25277}"/>
          </ac:picMkLst>
        </pc:picChg>
        <pc:picChg chg="add mod">
          <ac:chgData name="Jennifer Byrne" userId="381dc5fa-84c5-4cf8-8380-06e0e220504b" providerId="ADAL" clId="{A9953911-BFCC-4FB5-B05B-0C017DF72870}" dt="2022-02-01T19:50:06.149" v="1042" actId="1076"/>
          <ac:picMkLst>
            <pc:docMk/>
            <pc:sldMk cId="3192473905" sldId="280"/>
            <ac:picMk id="6" creationId="{F9C4A499-FBBD-4836-B5B5-6CB440EB8AC2}"/>
          </ac:picMkLst>
        </pc:picChg>
      </pc:sldChg>
      <pc:sldChg chg="addSp delSp modSp add mod ord delAnim modAnim">
        <pc:chgData name="Jennifer Byrne" userId="381dc5fa-84c5-4cf8-8380-06e0e220504b" providerId="ADAL" clId="{A9953911-BFCC-4FB5-B05B-0C017DF72870}" dt="2022-02-02T11:37:38.688" v="1130" actId="14100"/>
        <pc:sldMkLst>
          <pc:docMk/>
          <pc:sldMk cId="2892203138" sldId="281"/>
        </pc:sldMkLst>
        <pc:spChg chg="mod">
          <ac:chgData name="Jennifer Byrne" userId="381dc5fa-84c5-4cf8-8380-06e0e220504b" providerId="ADAL" clId="{A9953911-BFCC-4FB5-B05B-0C017DF72870}" dt="2022-02-02T11:37:00.535" v="1125" actId="207"/>
          <ac:spMkLst>
            <pc:docMk/>
            <pc:sldMk cId="2892203138" sldId="281"/>
            <ac:spMk id="3" creationId="{C6E12D62-FEA7-4DE2-B3CC-490D0BF66F82}"/>
          </ac:spMkLst>
        </pc:spChg>
        <pc:spChg chg="mod">
          <ac:chgData name="Jennifer Byrne" userId="381dc5fa-84c5-4cf8-8380-06e0e220504b" providerId="ADAL" clId="{A9953911-BFCC-4FB5-B05B-0C017DF72870}" dt="2022-02-02T11:35:44.335" v="1060" actId="20577"/>
          <ac:spMkLst>
            <pc:docMk/>
            <pc:sldMk cId="2892203138" sldId="281"/>
            <ac:spMk id="7170" creationId="{D018ED61-03E1-4D50-8F93-8AD7B6C476D0}"/>
          </ac:spMkLst>
        </pc:spChg>
        <pc:picChg chg="add mod">
          <ac:chgData name="Jennifer Byrne" userId="381dc5fa-84c5-4cf8-8380-06e0e220504b" providerId="ADAL" clId="{A9953911-BFCC-4FB5-B05B-0C017DF72870}" dt="2022-02-02T11:37:38.688" v="1130" actId="14100"/>
          <ac:picMkLst>
            <pc:docMk/>
            <pc:sldMk cId="2892203138" sldId="281"/>
            <ac:picMk id="2" creationId="{7AC247A5-FA59-4929-846B-4D6D9B356D19}"/>
          </ac:picMkLst>
        </pc:picChg>
        <pc:picChg chg="del">
          <ac:chgData name="Jennifer Byrne" userId="381dc5fa-84c5-4cf8-8380-06e0e220504b" providerId="ADAL" clId="{A9953911-BFCC-4FB5-B05B-0C017DF72870}" dt="2022-02-02T11:37:15.277" v="1126" actId="478"/>
          <ac:picMkLst>
            <pc:docMk/>
            <pc:sldMk cId="2892203138" sldId="281"/>
            <ac:picMk id="6" creationId="{F9C4A499-FBBD-4836-B5B5-6CB440EB8AC2}"/>
          </ac:picMkLst>
        </pc:picChg>
      </pc:sldChg>
      <pc:sldMasterChg chg="addSldLayout">
        <pc:chgData name="Jennifer Byrne" userId="381dc5fa-84c5-4cf8-8380-06e0e220504b" providerId="ADAL" clId="{A9953911-BFCC-4FB5-B05B-0C017DF72870}" dt="2022-02-01T18:38:34.521" v="0" actId="680"/>
        <pc:sldMasterMkLst>
          <pc:docMk/>
          <pc:sldMasterMk cId="3091789180" sldId="2147483648"/>
        </pc:sldMasterMkLst>
        <pc:sldLayoutChg chg="add">
          <pc:chgData name="Jennifer Byrne" userId="381dc5fa-84c5-4cf8-8380-06e0e220504b" providerId="ADAL" clId="{A9953911-BFCC-4FB5-B05B-0C017DF72870}" dt="2022-02-01T18:38:34.521" v="0" actId="680"/>
          <pc:sldLayoutMkLst>
            <pc:docMk/>
            <pc:sldMasterMk cId="3091789180" sldId="2147483648"/>
            <pc:sldLayoutMk cId="306657360" sldId="2147483649"/>
          </pc:sldLayoutMkLst>
        </pc:sldLayoutChg>
      </pc:sldMasterChg>
      <pc:sldMasterChg chg="add del addSldLayout delSldLayout">
        <pc:chgData name="Jennifer Byrne" userId="381dc5fa-84c5-4cf8-8380-06e0e220504b" providerId="ADAL" clId="{A9953911-BFCC-4FB5-B05B-0C017DF72870}" dt="2022-02-01T18:38:57.959" v="6" actId="26606"/>
        <pc:sldMasterMkLst>
          <pc:docMk/>
          <pc:sldMasterMk cId="3269426210" sldId="2147483650"/>
        </pc:sldMasterMkLst>
        <pc:sldLayoutChg chg="add del">
          <pc:chgData name="Jennifer Byrne" userId="381dc5fa-84c5-4cf8-8380-06e0e220504b" providerId="ADAL" clId="{A9953911-BFCC-4FB5-B05B-0C017DF72870}" dt="2022-02-01T18:38:57.959" v="6" actId="26606"/>
          <pc:sldLayoutMkLst>
            <pc:docMk/>
            <pc:sldMasterMk cId="3269426210" sldId="2147483650"/>
            <pc:sldLayoutMk cId="1604817954" sldId="2147483651"/>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2300526553" sldId="2147483652"/>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466133056" sldId="2147483653"/>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32866940" sldId="2147483654"/>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746579888" sldId="2147483655"/>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1637798437" sldId="2147483656"/>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2468409159" sldId="2147483657"/>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3432879386" sldId="2147483658"/>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3760821105" sldId="2147483659"/>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1448192807" sldId="2147483660"/>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1853279634" sldId="2147483661"/>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1144535814" sldId="2147483662"/>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2941956899" sldId="2147483663"/>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564183514" sldId="2147483664"/>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1278242954" sldId="2147483665"/>
          </pc:sldLayoutMkLst>
        </pc:sldLayoutChg>
        <pc:sldLayoutChg chg="add del">
          <pc:chgData name="Jennifer Byrne" userId="381dc5fa-84c5-4cf8-8380-06e0e220504b" providerId="ADAL" clId="{A9953911-BFCC-4FB5-B05B-0C017DF72870}" dt="2022-02-01T18:38:57.959" v="6" actId="26606"/>
          <pc:sldLayoutMkLst>
            <pc:docMk/>
            <pc:sldMasterMk cId="3269426210" sldId="2147483650"/>
            <pc:sldLayoutMk cId="2915219823" sldId="2147483666"/>
          </pc:sldLayoutMkLst>
        </pc:sldLayoutChg>
      </pc:sldMasterChg>
      <pc:sldMasterChg chg="add del replId addSldLayout delSldLayout">
        <pc:chgData name="Jennifer Byrne" userId="381dc5fa-84c5-4cf8-8380-06e0e220504b" providerId="ADAL" clId="{A9953911-BFCC-4FB5-B05B-0C017DF72870}" dt="2022-02-01T18:38:57.921" v="5" actId="26606"/>
        <pc:sldMasterMkLst>
          <pc:docMk/>
          <pc:sldMasterMk cId="3844320162" sldId="2147483667"/>
        </pc:sldMasterMkLst>
        <pc:sldLayoutChg chg="add del replId">
          <pc:chgData name="Jennifer Byrne" userId="381dc5fa-84c5-4cf8-8380-06e0e220504b" providerId="ADAL" clId="{A9953911-BFCC-4FB5-B05B-0C017DF72870}" dt="2022-02-01T18:38:57.921" v="5" actId="26606"/>
          <pc:sldLayoutMkLst>
            <pc:docMk/>
            <pc:sldMasterMk cId="3844320162" sldId="2147483667"/>
            <pc:sldLayoutMk cId="740632557" sldId="2147483668"/>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4277638985" sldId="2147483669"/>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3908372785" sldId="2147483670"/>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4223421797" sldId="2147483671"/>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2001388937" sldId="2147483672"/>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1559891804" sldId="2147483673"/>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2448824629" sldId="2147483674"/>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1817758739" sldId="2147483675"/>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2733435018" sldId="2147483676"/>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616021253" sldId="2147483677"/>
          </pc:sldLayoutMkLst>
        </pc:sldLayoutChg>
        <pc:sldLayoutChg chg="add del replId">
          <pc:chgData name="Jennifer Byrne" userId="381dc5fa-84c5-4cf8-8380-06e0e220504b" providerId="ADAL" clId="{A9953911-BFCC-4FB5-B05B-0C017DF72870}" dt="2022-02-01T18:38:57.921" v="5" actId="26606"/>
          <pc:sldLayoutMkLst>
            <pc:docMk/>
            <pc:sldMasterMk cId="3844320162" sldId="2147483667"/>
            <pc:sldLayoutMk cId="1740065686" sldId="2147483678"/>
          </pc:sldLayoutMkLst>
        </pc:sldLayoutChg>
      </pc:sldMasterChg>
      <pc:sldMasterChg chg="add addSldLayout">
        <pc:chgData name="Jennifer Byrne" userId="381dc5fa-84c5-4cf8-8380-06e0e220504b" providerId="ADAL" clId="{A9953911-BFCC-4FB5-B05B-0C017DF72870}" dt="2022-02-01T18:38:57.959" v="6" actId="26606"/>
        <pc:sldMasterMkLst>
          <pc:docMk/>
          <pc:sldMasterMk cId="854077642" sldId="2147483701"/>
        </pc:sldMasterMkLst>
        <pc:sldLayoutChg chg="add">
          <pc:chgData name="Jennifer Byrne" userId="381dc5fa-84c5-4cf8-8380-06e0e220504b" providerId="ADAL" clId="{A9953911-BFCC-4FB5-B05B-0C017DF72870}" dt="2022-02-01T18:38:57.959" v="6" actId="26606"/>
          <pc:sldLayoutMkLst>
            <pc:docMk/>
            <pc:sldMasterMk cId="854077642" sldId="2147483701"/>
            <pc:sldLayoutMk cId="871397119" sldId="2147483690"/>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1497840323" sldId="2147483691"/>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119875276" sldId="2147483692"/>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3410773539" sldId="2147483693"/>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3798513090" sldId="2147483694"/>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1377947460" sldId="2147483695"/>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2615001058" sldId="2147483696"/>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2130221048" sldId="2147483697"/>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1297093173" sldId="2147483698"/>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706648629" sldId="2147483699"/>
          </pc:sldLayoutMkLst>
        </pc:sldLayoutChg>
        <pc:sldLayoutChg chg="add">
          <pc:chgData name="Jennifer Byrne" userId="381dc5fa-84c5-4cf8-8380-06e0e220504b" providerId="ADAL" clId="{A9953911-BFCC-4FB5-B05B-0C017DF72870}" dt="2022-02-01T18:38:57.959" v="6" actId="26606"/>
          <pc:sldLayoutMkLst>
            <pc:docMk/>
            <pc:sldMasterMk cId="854077642" sldId="2147483701"/>
            <pc:sldLayoutMk cId="2561106861" sldId="2147483700"/>
          </pc:sldLayoutMkLst>
        </pc:sldLayoutChg>
      </pc:sldMasterChg>
    </pc:docChg>
  </pc:docChgLst>
  <pc:docChgLst>
    <pc:chgData name="Jennifer Byrne" userId="381dc5fa-84c5-4cf8-8380-06e0e220504b" providerId="ADAL" clId="{7CBC77AB-6DD2-4BE4-8538-722A30EDD1EC}"/>
    <pc:docChg chg="undo custSel addSld delSld modSld sldOrd">
      <pc:chgData name="Jennifer Byrne" userId="381dc5fa-84c5-4cf8-8380-06e0e220504b" providerId="ADAL" clId="{7CBC77AB-6DD2-4BE4-8538-722A30EDD1EC}" dt="2022-02-23T10:12:43.611" v="1281" actId="1076"/>
      <pc:docMkLst>
        <pc:docMk/>
      </pc:docMkLst>
      <pc:sldChg chg="addSp delSp modSp mod">
        <pc:chgData name="Jennifer Byrne" userId="381dc5fa-84c5-4cf8-8380-06e0e220504b" providerId="ADAL" clId="{7CBC77AB-6DD2-4BE4-8538-722A30EDD1EC}" dt="2022-02-23T09:30:29.453" v="538" actId="1076"/>
        <pc:sldMkLst>
          <pc:docMk/>
          <pc:sldMk cId="0" sldId="260"/>
        </pc:sldMkLst>
        <pc:spChg chg="add mod">
          <ac:chgData name="Jennifer Byrne" userId="381dc5fa-84c5-4cf8-8380-06e0e220504b" providerId="ADAL" clId="{7CBC77AB-6DD2-4BE4-8538-722A30EDD1EC}" dt="2022-02-23T09:30:29.453" v="538" actId="1076"/>
          <ac:spMkLst>
            <pc:docMk/>
            <pc:sldMk cId="0" sldId="260"/>
            <ac:spMk id="6" creationId="{64A9EF4E-3CC2-46D2-B1B3-DE96D6EB79E5}"/>
          </ac:spMkLst>
        </pc:spChg>
        <pc:spChg chg="mod">
          <ac:chgData name="Jennifer Byrne" userId="381dc5fa-84c5-4cf8-8380-06e0e220504b" providerId="ADAL" clId="{7CBC77AB-6DD2-4BE4-8538-722A30EDD1EC}" dt="2022-02-23T09:21:57.034" v="505" actId="20577"/>
          <ac:spMkLst>
            <pc:docMk/>
            <pc:sldMk cId="0" sldId="260"/>
            <ac:spMk id="8196" creationId="{DD66EA63-CC5C-4DD8-A1D5-AA8DEA460319}"/>
          </ac:spMkLst>
        </pc:spChg>
        <pc:picChg chg="add mod">
          <ac:chgData name="Jennifer Byrne" userId="381dc5fa-84c5-4cf8-8380-06e0e220504b" providerId="ADAL" clId="{7CBC77AB-6DD2-4BE4-8538-722A30EDD1EC}" dt="2022-02-23T09:28:48.580" v="515" actId="1076"/>
          <ac:picMkLst>
            <pc:docMk/>
            <pc:sldMk cId="0" sldId="260"/>
            <ac:picMk id="5" creationId="{64D25B02-0D87-4B38-A49B-9266D02D9BDF}"/>
          </ac:picMkLst>
        </pc:picChg>
        <pc:picChg chg="add del mod">
          <ac:chgData name="Jennifer Byrne" userId="381dc5fa-84c5-4cf8-8380-06e0e220504b" providerId="ADAL" clId="{7CBC77AB-6DD2-4BE4-8538-722A30EDD1EC}" dt="2022-02-23T09:28:25.865" v="511" actId="21"/>
          <ac:picMkLst>
            <pc:docMk/>
            <pc:sldMk cId="0" sldId="260"/>
            <ac:picMk id="7" creationId="{10E1C135-A6EF-4FBF-BD4D-0C923BEF8CE7}"/>
          </ac:picMkLst>
        </pc:picChg>
        <pc:picChg chg="mod">
          <ac:chgData name="Jennifer Byrne" userId="381dc5fa-84c5-4cf8-8380-06e0e220504b" providerId="ADAL" clId="{7CBC77AB-6DD2-4BE4-8538-722A30EDD1EC}" dt="2022-02-23T09:17:21.898" v="181" actId="1076"/>
          <ac:picMkLst>
            <pc:docMk/>
            <pc:sldMk cId="0" sldId="260"/>
            <ac:picMk id="8194" creationId="{8CD19F55-48AF-4695-A22C-13B09413E744}"/>
          </ac:picMkLst>
        </pc:picChg>
      </pc:sldChg>
      <pc:sldChg chg="addSp modSp mod">
        <pc:chgData name="Jennifer Byrne" userId="381dc5fa-84c5-4cf8-8380-06e0e220504b" providerId="ADAL" clId="{7CBC77AB-6DD2-4BE4-8538-722A30EDD1EC}" dt="2022-02-23T10:06:15.599" v="1266" actId="20577"/>
        <pc:sldMkLst>
          <pc:docMk/>
          <pc:sldMk cId="0" sldId="262"/>
        </pc:sldMkLst>
        <pc:spChg chg="add mod">
          <ac:chgData name="Jennifer Byrne" userId="381dc5fa-84c5-4cf8-8380-06e0e220504b" providerId="ADAL" clId="{7CBC77AB-6DD2-4BE4-8538-722A30EDD1EC}" dt="2022-02-23T10:06:15.599" v="1266" actId="20577"/>
          <ac:spMkLst>
            <pc:docMk/>
            <pc:sldMk cId="0" sldId="262"/>
            <ac:spMk id="6" creationId="{4E14858E-C46E-4534-81EE-AFE16A168881}"/>
          </ac:spMkLst>
        </pc:spChg>
        <pc:spChg chg="mod">
          <ac:chgData name="Jennifer Byrne" userId="381dc5fa-84c5-4cf8-8380-06e0e220504b" providerId="ADAL" clId="{7CBC77AB-6DD2-4BE4-8538-722A30EDD1EC}" dt="2022-02-23T09:52:35.578" v="1106" actId="20577"/>
          <ac:spMkLst>
            <pc:docMk/>
            <pc:sldMk cId="0" sldId="262"/>
            <ac:spMk id="10244" creationId="{C510E754-858B-4936-8DBF-32D161C65DE6}"/>
          </ac:spMkLst>
        </pc:spChg>
        <pc:picChg chg="add mod modCrop">
          <ac:chgData name="Jennifer Byrne" userId="381dc5fa-84c5-4cf8-8380-06e0e220504b" providerId="ADAL" clId="{7CBC77AB-6DD2-4BE4-8538-722A30EDD1EC}" dt="2022-02-23T10:05:29.189" v="1230" actId="732"/>
          <ac:picMkLst>
            <pc:docMk/>
            <pc:sldMk cId="0" sldId="262"/>
            <ac:picMk id="5" creationId="{20634E90-7530-46FF-9147-3F526CF7A86B}"/>
          </ac:picMkLst>
        </pc:picChg>
        <pc:picChg chg="mod">
          <ac:chgData name="Jennifer Byrne" userId="381dc5fa-84c5-4cf8-8380-06e0e220504b" providerId="ADAL" clId="{7CBC77AB-6DD2-4BE4-8538-722A30EDD1EC}" dt="2022-02-23T09:51:15.470" v="1064" actId="1076"/>
          <ac:picMkLst>
            <pc:docMk/>
            <pc:sldMk cId="0" sldId="262"/>
            <ac:picMk id="10243" creationId="{1ED0A818-63CC-4D72-BD09-4388D65698DB}"/>
          </ac:picMkLst>
        </pc:picChg>
      </pc:sldChg>
      <pc:sldChg chg="modSp">
        <pc:chgData name="Jennifer Byrne" userId="381dc5fa-84c5-4cf8-8380-06e0e220504b" providerId="ADAL" clId="{7CBC77AB-6DD2-4BE4-8538-722A30EDD1EC}" dt="2022-02-23T09:31:36.781" v="558" actId="20577"/>
        <pc:sldMkLst>
          <pc:docMk/>
          <pc:sldMk cId="0" sldId="265"/>
        </pc:sldMkLst>
        <pc:spChg chg="mod">
          <ac:chgData name="Jennifer Byrne" userId="381dc5fa-84c5-4cf8-8380-06e0e220504b" providerId="ADAL" clId="{7CBC77AB-6DD2-4BE4-8538-722A30EDD1EC}" dt="2022-02-23T09:31:36.781" v="558" actId="20577"/>
          <ac:spMkLst>
            <pc:docMk/>
            <pc:sldMk cId="0" sldId="265"/>
            <ac:spMk id="15363" creationId="{5C63AEE9-14F8-4C9D-825E-35EAC3451151}"/>
          </ac:spMkLst>
        </pc:spChg>
      </pc:sldChg>
      <pc:sldChg chg="modSp mod">
        <pc:chgData name="Jennifer Byrne" userId="381dc5fa-84c5-4cf8-8380-06e0e220504b" providerId="ADAL" clId="{7CBC77AB-6DD2-4BE4-8538-722A30EDD1EC}" dt="2022-02-23T09:13:10.868" v="90" actId="14100"/>
        <pc:sldMkLst>
          <pc:docMk/>
          <pc:sldMk cId="0" sldId="267"/>
        </pc:sldMkLst>
        <pc:spChg chg="mod">
          <ac:chgData name="Jennifer Byrne" userId="381dc5fa-84c5-4cf8-8380-06e0e220504b" providerId="ADAL" clId="{7CBC77AB-6DD2-4BE4-8538-722A30EDD1EC}" dt="2022-02-23T09:12:58.894" v="87" actId="20577"/>
          <ac:spMkLst>
            <pc:docMk/>
            <pc:sldMk cId="0" sldId="267"/>
            <ac:spMk id="6147" creationId="{461017FC-55A0-4527-AC1A-882E090C1067}"/>
          </ac:spMkLst>
        </pc:spChg>
        <pc:spChg chg="mod">
          <ac:chgData name="Jennifer Byrne" userId="381dc5fa-84c5-4cf8-8380-06e0e220504b" providerId="ADAL" clId="{7CBC77AB-6DD2-4BE4-8538-722A30EDD1EC}" dt="2022-02-23T09:12:50.074" v="85" actId="20577"/>
          <ac:spMkLst>
            <pc:docMk/>
            <pc:sldMk cId="0" sldId="267"/>
            <ac:spMk id="6148" creationId="{5B74EE2B-EECC-4111-85E7-47BE3EA941FF}"/>
          </ac:spMkLst>
        </pc:spChg>
        <pc:spChg chg="mod">
          <ac:chgData name="Jennifer Byrne" userId="381dc5fa-84c5-4cf8-8380-06e0e220504b" providerId="ADAL" clId="{7CBC77AB-6DD2-4BE4-8538-722A30EDD1EC}" dt="2022-02-23T09:13:10.868" v="90" actId="14100"/>
          <ac:spMkLst>
            <pc:docMk/>
            <pc:sldMk cId="0" sldId="267"/>
            <ac:spMk id="6149" creationId="{509885FF-BE9C-4D9F-805B-956EDFB47B12}"/>
          </ac:spMkLst>
        </pc:spChg>
      </pc:sldChg>
      <pc:sldChg chg="addSp modSp mod">
        <pc:chgData name="Jennifer Byrne" userId="381dc5fa-84c5-4cf8-8380-06e0e220504b" providerId="ADAL" clId="{7CBC77AB-6DD2-4BE4-8538-722A30EDD1EC}" dt="2022-02-23T10:09:38.512" v="1273" actId="20577"/>
        <pc:sldMkLst>
          <pc:docMk/>
          <pc:sldMk cId="0" sldId="270"/>
        </pc:sldMkLst>
        <pc:spChg chg="add mod">
          <ac:chgData name="Jennifer Byrne" userId="381dc5fa-84c5-4cf8-8380-06e0e220504b" providerId="ADAL" clId="{7CBC77AB-6DD2-4BE4-8538-722A30EDD1EC}" dt="2022-02-23T10:09:38.512" v="1273" actId="20577"/>
          <ac:spMkLst>
            <pc:docMk/>
            <pc:sldMk cId="0" sldId="270"/>
            <ac:spMk id="6" creationId="{4809A5C6-EE51-4A7E-A80D-813CFB965328}"/>
          </ac:spMkLst>
        </pc:spChg>
        <pc:spChg chg="mod">
          <ac:chgData name="Jennifer Byrne" userId="381dc5fa-84c5-4cf8-8380-06e0e220504b" providerId="ADAL" clId="{7CBC77AB-6DD2-4BE4-8538-722A30EDD1EC}" dt="2022-02-23T09:14:56.762" v="103" actId="14100"/>
          <ac:spMkLst>
            <pc:docMk/>
            <pc:sldMk cId="0" sldId="270"/>
            <ac:spMk id="7170" creationId="{D018ED61-03E1-4D50-8F93-8AD7B6C476D0}"/>
          </ac:spMkLst>
        </pc:spChg>
        <pc:picChg chg="mod">
          <ac:chgData name="Jennifer Byrne" userId="381dc5fa-84c5-4cf8-8380-06e0e220504b" providerId="ADAL" clId="{7CBC77AB-6DD2-4BE4-8538-722A30EDD1EC}" dt="2022-02-23T09:14:29.378" v="98" actId="1076"/>
          <ac:picMkLst>
            <pc:docMk/>
            <pc:sldMk cId="0" sldId="270"/>
            <ac:picMk id="7171" creationId="{5F1AFDA5-E86C-428B-A1A6-4C9D58B86E4D}"/>
          </ac:picMkLst>
        </pc:picChg>
      </pc:sldChg>
      <pc:sldChg chg="addSp modSp mod">
        <pc:chgData name="Jennifer Byrne" userId="381dc5fa-84c5-4cf8-8380-06e0e220504b" providerId="ADAL" clId="{7CBC77AB-6DD2-4BE4-8538-722A30EDD1EC}" dt="2022-02-23T09:58:21.848" v="1138"/>
        <pc:sldMkLst>
          <pc:docMk/>
          <pc:sldMk cId="2747392879" sldId="274"/>
        </pc:sldMkLst>
        <pc:spChg chg="add mod">
          <ac:chgData name="Jennifer Byrne" userId="381dc5fa-84c5-4cf8-8380-06e0e220504b" providerId="ADAL" clId="{7CBC77AB-6DD2-4BE4-8538-722A30EDD1EC}" dt="2022-02-23T09:58:21.848" v="1138"/>
          <ac:spMkLst>
            <pc:docMk/>
            <pc:sldMk cId="2747392879" sldId="274"/>
            <ac:spMk id="9" creationId="{F7F70CFB-9F40-4B73-85B7-43B837F91CD0}"/>
          </ac:spMkLst>
        </pc:spChg>
        <pc:spChg chg="mod">
          <ac:chgData name="Jennifer Byrne" userId="381dc5fa-84c5-4cf8-8380-06e0e220504b" providerId="ADAL" clId="{7CBC77AB-6DD2-4BE4-8538-722A30EDD1EC}" dt="2022-02-23T09:39:06.361" v="753" actId="20577"/>
          <ac:spMkLst>
            <pc:docMk/>
            <pc:sldMk cId="2747392879" sldId="274"/>
            <ac:spMk id="8198" creationId="{CF5D8D04-6B18-4627-A906-7E35E62E30C6}"/>
          </ac:spMkLst>
        </pc:spChg>
        <pc:picChg chg="add mod modCrop">
          <ac:chgData name="Jennifer Byrne" userId="381dc5fa-84c5-4cf8-8380-06e0e220504b" providerId="ADAL" clId="{7CBC77AB-6DD2-4BE4-8538-722A30EDD1EC}" dt="2022-02-23T09:34:54.514" v="563" actId="732"/>
          <ac:picMkLst>
            <pc:docMk/>
            <pc:sldMk cId="2747392879" sldId="274"/>
            <ac:picMk id="5" creationId="{83C63C48-BD03-4CAD-9BBB-03121BF2306D}"/>
          </ac:picMkLst>
        </pc:picChg>
      </pc:sldChg>
      <pc:sldChg chg="addSp modSp mod">
        <pc:chgData name="Jennifer Byrne" userId="381dc5fa-84c5-4cf8-8380-06e0e220504b" providerId="ADAL" clId="{7CBC77AB-6DD2-4BE4-8538-722A30EDD1EC}" dt="2022-02-23T09:58:28.164" v="1140" actId="1076"/>
        <pc:sldMkLst>
          <pc:docMk/>
          <pc:sldMk cId="1069637737" sldId="275"/>
        </pc:sldMkLst>
        <pc:spChg chg="mod">
          <ac:chgData name="Jennifer Byrne" userId="381dc5fa-84c5-4cf8-8380-06e0e220504b" providerId="ADAL" clId="{7CBC77AB-6DD2-4BE4-8538-722A30EDD1EC}" dt="2022-02-23T09:46:14.796" v="906" actId="20577"/>
          <ac:spMkLst>
            <pc:docMk/>
            <pc:sldMk cId="1069637737" sldId="275"/>
            <ac:spMk id="10" creationId="{EE312898-5E2B-4340-ABB7-8B234B8604FC}"/>
          </ac:spMkLst>
        </pc:spChg>
        <pc:spChg chg="add mod">
          <ac:chgData name="Jennifer Byrne" userId="381dc5fa-84c5-4cf8-8380-06e0e220504b" providerId="ADAL" clId="{7CBC77AB-6DD2-4BE4-8538-722A30EDD1EC}" dt="2022-02-23T09:58:28.164" v="1140" actId="1076"/>
          <ac:spMkLst>
            <pc:docMk/>
            <pc:sldMk cId="1069637737" sldId="275"/>
            <ac:spMk id="11" creationId="{76E6BF19-69D8-4C02-9588-C7247EFA6DE0}"/>
          </ac:spMkLst>
        </pc:spChg>
        <pc:picChg chg="add mod modCrop">
          <ac:chgData name="Jennifer Byrne" userId="381dc5fa-84c5-4cf8-8380-06e0e220504b" providerId="ADAL" clId="{7CBC77AB-6DD2-4BE4-8538-722A30EDD1EC}" dt="2022-02-23T09:46:31.397" v="908" actId="732"/>
          <ac:picMkLst>
            <pc:docMk/>
            <pc:sldMk cId="1069637737" sldId="275"/>
            <ac:picMk id="5" creationId="{7A0E85FB-5E6E-4D3C-B482-15CD4D0F311C}"/>
          </ac:picMkLst>
        </pc:picChg>
      </pc:sldChg>
      <pc:sldChg chg="addSp modSp mod">
        <pc:chgData name="Jennifer Byrne" userId="381dc5fa-84c5-4cf8-8380-06e0e220504b" providerId="ADAL" clId="{7CBC77AB-6DD2-4BE4-8538-722A30EDD1EC}" dt="2022-02-23T10:01:15.723" v="1221" actId="20577"/>
        <pc:sldMkLst>
          <pc:docMk/>
          <pc:sldMk cId="1860032597" sldId="276"/>
        </pc:sldMkLst>
        <pc:spChg chg="add mod">
          <ac:chgData name="Jennifer Byrne" userId="381dc5fa-84c5-4cf8-8380-06e0e220504b" providerId="ADAL" clId="{7CBC77AB-6DD2-4BE4-8538-722A30EDD1EC}" dt="2022-02-23T09:58:13.588" v="1137" actId="1076"/>
          <ac:spMkLst>
            <pc:docMk/>
            <pc:sldMk cId="1860032597" sldId="276"/>
            <ac:spMk id="6" creationId="{271C4253-6B90-4BD3-888D-C5F3AE03770F}"/>
          </ac:spMkLst>
        </pc:spChg>
        <pc:spChg chg="mod">
          <ac:chgData name="Jennifer Byrne" userId="381dc5fa-84c5-4cf8-8380-06e0e220504b" providerId="ADAL" clId="{7CBC77AB-6DD2-4BE4-8538-722A30EDD1EC}" dt="2022-02-23T10:01:15.723" v="1221" actId="20577"/>
          <ac:spMkLst>
            <pc:docMk/>
            <pc:sldMk cId="1860032597" sldId="276"/>
            <ac:spMk id="7" creationId="{FC0743B3-62C6-469D-BB56-FF2E73243A2C}"/>
          </ac:spMkLst>
        </pc:spChg>
        <pc:picChg chg="add mod">
          <ac:chgData name="Jennifer Byrne" userId="381dc5fa-84c5-4cf8-8380-06e0e220504b" providerId="ADAL" clId="{7CBC77AB-6DD2-4BE4-8538-722A30EDD1EC}" dt="2022-02-23T09:57:24.364" v="1111" actId="1036"/>
          <ac:picMkLst>
            <pc:docMk/>
            <pc:sldMk cId="1860032597" sldId="276"/>
            <ac:picMk id="5" creationId="{4EEC4CEF-A104-420F-A5D5-83C39D08B6D7}"/>
          </ac:picMkLst>
        </pc:picChg>
      </pc:sldChg>
      <pc:sldChg chg="addSp modSp mod">
        <pc:chgData name="Jennifer Byrne" userId="381dc5fa-84c5-4cf8-8380-06e0e220504b" providerId="ADAL" clId="{7CBC77AB-6DD2-4BE4-8538-722A30EDD1EC}" dt="2022-02-23T10:12:43.611" v="1281" actId="1076"/>
        <pc:sldMkLst>
          <pc:docMk/>
          <pc:sldMk cId="4145321843" sldId="277"/>
        </pc:sldMkLst>
        <pc:spChg chg="add mod">
          <ac:chgData name="Jennifer Byrne" userId="381dc5fa-84c5-4cf8-8380-06e0e220504b" providerId="ADAL" clId="{7CBC77AB-6DD2-4BE4-8538-722A30EDD1EC}" dt="2022-02-23T10:12:43.611" v="1281" actId="1076"/>
          <ac:spMkLst>
            <pc:docMk/>
            <pc:sldMk cId="4145321843" sldId="277"/>
            <ac:spMk id="7" creationId="{69F1EB1B-0C31-4A52-9933-FA121B784F9E}"/>
          </ac:spMkLst>
        </pc:spChg>
      </pc:sldChg>
      <pc:sldChg chg="addSp delSp modSp add mod ord">
        <pc:chgData name="Jennifer Byrne" userId="381dc5fa-84c5-4cf8-8380-06e0e220504b" providerId="ADAL" clId="{7CBC77AB-6DD2-4BE4-8538-722A30EDD1EC}" dt="2022-02-16T17:02:27.852" v="73" actId="1076"/>
        <pc:sldMkLst>
          <pc:docMk/>
          <pc:sldMk cId="3037752069" sldId="282"/>
        </pc:sldMkLst>
        <pc:spChg chg="mod">
          <ac:chgData name="Jennifer Byrne" userId="381dc5fa-84c5-4cf8-8380-06e0e220504b" providerId="ADAL" clId="{7CBC77AB-6DD2-4BE4-8538-722A30EDD1EC}" dt="2022-02-16T16:56:53.196" v="22" actId="20577"/>
          <ac:spMkLst>
            <pc:docMk/>
            <pc:sldMk cId="3037752069" sldId="282"/>
            <ac:spMk id="10" creationId="{2EDBF4A5-E3A4-46E2-8200-F8CE1DA65D02}"/>
          </ac:spMkLst>
        </pc:spChg>
        <pc:spChg chg="mod">
          <ac:chgData name="Jennifer Byrne" userId="381dc5fa-84c5-4cf8-8380-06e0e220504b" providerId="ADAL" clId="{7CBC77AB-6DD2-4BE4-8538-722A30EDD1EC}" dt="2022-02-16T16:57:33.048" v="70" actId="20577"/>
          <ac:spMkLst>
            <pc:docMk/>
            <pc:sldMk cId="3037752069" sldId="282"/>
            <ac:spMk id="11271" creationId="{DA8E053A-F5D2-407B-94A0-77C3CFB24ACA}"/>
          </ac:spMkLst>
        </pc:spChg>
        <pc:picChg chg="add mod">
          <ac:chgData name="Jennifer Byrne" userId="381dc5fa-84c5-4cf8-8380-06e0e220504b" providerId="ADAL" clId="{7CBC77AB-6DD2-4BE4-8538-722A30EDD1EC}" dt="2022-02-16T17:02:27.852" v="73" actId="1076"/>
          <ac:picMkLst>
            <pc:docMk/>
            <pc:sldMk cId="3037752069" sldId="282"/>
            <ac:picMk id="5" creationId="{07124860-BCEF-4C0B-A80D-7A6C11400914}"/>
          </ac:picMkLst>
        </pc:picChg>
        <pc:picChg chg="del">
          <ac:chgData name="Jennifer Byrne" userId="381dc5fa-84c5-4cf8-8380-06e0e220504b" providerId="ADAL" clId="{7CBC77AB-6DD2-4BE4-8538-722A30EDD1EC}" dt="2022-02-16T17:00:10.810" v="71" actId="478"/>
          <ac:picMkLst>
            <pc:docMk/>
            <pc:sldMk cId="3037752069" sldId="282"/>
            <ac:picMk id="11270" creationId="{609C9C9D-D262-4FDC-9C63-46BBF1F8DD5C}"/>
          </ac:picMkLst>
        </pc:picChg>
      </pc:sldChg>
      <pc:sldChg chg="modSp add del mod">
        <pc:chgData name="Jennifer Byrne" userId="381dc5fa-84c5-4cf8-8380-06e0e220504b" providerId="ADAL" clId="{7CBC77AB-6DD2-4BE4-8538-722A30EDD1EC}" dt="2022-02-23T09:21:47.427" v="501" actId="2696"/>
        <pc:sldMkLst>
          <pc:docMk/>
          <pc:sldMk cId="0" sldId="395"/>
        </pc:sldMkLst>
        <pc:spChg chg="mod">
          <ac:chgData name="Jennifer Byrne" userId="381dc5fa-84c5-4cf8-8380-06e0e220504b" providerId="ADAL" clId="{7CBC77AB-6DD2-4BE4-8538-722A30EDD1EC}" dt="2022-02-23T09:12:11.323" v="83" actId="27636"/>
          <ac:spMkLst>
            <pc:docMk/>
            <pc:sldMk cId="0" sldId="395"/>
            <ac:spMk id="15363" creationId="{9BE4C51E-9A25-4C17-9128-4D897991C801}"/>
          </ac:spMkLst>
        </pc:spChg>
      </pc:sldChg>
      <pc:sldChg chg="addSp delSp modSp add del mod ord">
        <pc:chgData name="Jennifer Byrne" userId="381dc5fa-84c5-4cf8-8380-06e0e220504b" providerId="ADAL" clId="{7CBC77AB-6DD2-4BE4-8538-722A30EDD1EC}" dt="2022-02-23T09:25:30.113" v="509" actId="1076"/>
        <pc:sldMkLst>
          <pc:docMk/>
          <pc:sldMk cId="1091146719" sldId="396"/>
        </pc:sldMkLst>
        <pc:spChg chg="add mod">
          <ac:chgData name="Jennifer Byrne" userId="381dc5fa-84c5-4cf8-8380-06e0e220504b" providerId="ADAL" clId="{7CBC77AB-6DD2-4BE4-8538-722A30EDD1EC}" dt="2022-02-23T09:21:17.467" v="494" actId="20577"/>
          <ac:spMkLst>
            <pc:docMk/>
            <pc:sldMk cId="1091146719" sldId="396"/>
            <ac:spMk id="8" creationId="{BB250E16-C8BB-48EE-8431-D69EC455383D}"/>
          </ac:spMkLst>
        </pc:spChg>
        <pc:spChg chg="del mod">
          <ac:chgData name="Jennifer Byrne" userId="381dc5fa-84c5-4cf8-8380-06e0e220504b" providerId="ADAL" clId="{7CBC77AB-6DD2-4BE4-8538-722A30EDD1EC}" dt="2022-02-23T09:21:25.979" v="496" actId="21"/>
          <ac:spMkLst>
            <pc:docMk/>
            <pc:sldMk cId="1091146719" sldId="396"/>
            <ac:spMk id="8198" creationId="{CF5D8D04-6B18-4627-A906-7E35E62E30C6}"/>
          </ac:spMkLst>
        </pc:spChg>
        <pc:spChg chg="mod">
          <ac:chgData name="Jennifer Byrne" userId="381dc5fa-84c5-4cf8-8380-06e0e220504b" providerId="ADAL" clId="{7CBC77AB-6DD2-4BE4-8538-722A30EDD1EC}" dt="2022-02-23T09:13:48.339" v="91" actId="27636"/>
          <ac:spMkLst>
            <pc:docMk/>
            <pc:sldMk cId="1091146719" sldId="396"/>
            <ac:spMk id="16387" creationId="{CF5EC299-ECBF-4CCD-9F2A-0BDAFBECC49B}"/>
          </ac:spMkLst>
        </pc:spChg>
        <pc:picChg chg="add del mod">
          <ac:chgData name="Jennifer Byrne" userId="381dc5fa-84c5-4cf8-8380-06e0e220504b" providerId="ADAL" clId="{7CBC77AB-6DD2-4BE4-8538-722A30EDD1EC}" dt="2022-02-23T09:25:24.649" v="507" actId="21"/>
          <ac:picMkLst>
            <pc:docMk/>
            <pc:sldMk cId="1091146719" sldId="396"/>
            <ac:picMk id="4" creationId="{E7432D8E-F9AD-43F0-B824-82AAE67C5796}"/>
          </ac:picMkLst>
        </pc:picChg>
        <pc:picChg chg="add mod">
          <ac:chgData name="Jennifer Byrne" userId="381dc5fa-84c5-4cf8-8380-06e0e220504b" providerId="ADAL" clId="{7CBC77AB-6DD2-4BE4-8538-722A30EDD1EC}" dt="2022-02-23T09:21:42.619" v="500" actId="1076"/>
          <ac:picMkLst>
            <pc:docMk/>
            <pc:sldMk cId="1091146719" sldId="396"/>
            <ac:picMk id="5" creationId="{00059B99-A806-43A0-A820-8F6C69B8249E}"/>
          </ac:picMkLst>
        </pc:picChg>
        <pc:picChg chg="add mod">
          <ac:chgData name="Jennifer Byrne" userId="381dc5fa-84c5-4cf8-8380-06e0e220504b" providerId="ADAL" clId="{7CBC77AB-6DD2-4BE4-8538-722A30EDD1EC}" dt="2022-02-23T09:25:30.113" v="509" actId="1076"/>
          <ac:picMkLst>
            <pc:docMk/>
            <pc:sldMk cId="1091146719" sldId="396"/>
            <ac:picMk id="7" creationId="{24A9FCD0-7DB2-4865-8A24-C1735567CC0F}"/>
          </ac:picMkLst>
        </pc:picChg>
        <pc:picChg chg="del">
          <ac:chgData name="Jennifer Byrne" userId="381dc5fa-84c5-4cf8-8380-06e0e220504b" providerId="ADAL" clId="{7CBC77AB-6DD2-4BE4-8538-722A30EDD1EC}" dt="2022-02-23T09:19:57.834" v="416" actId="478"/>
          <ac:picMkLst>
            <pc:docMk/>
            <pc:sldMk cId="1091146719" sldId="396"/>
            <ac:picMk id="8197" creationId="{72159CCE-CBCA-4E63-8374-4CC2CB51C30C}"/>
          </ac:picMkLst>
        </pc:picChg>
      </pc:sldChg>
      <pc:sldMasterChg chg="delSldLayout">
        <pc:chgData name="Jennifer Byrne" userId="381dc5fa-84c5-4cf8-8380-06e0e220504b" providerId="ADAL" clId="{7CBC77AB-6DD2-4BE4-8538-722A30EDD1EC}" dt="2022-02-23T09:21:47.427" v="501" actId="2696"/>
        <pc:sldMasterMkLst>
          <pc:docMk/>
          <pc:sldMasterMk cId="854077642" sldId="2147483701"/>
        </pc:sldMasterMkLst>
        <pc:sldLayoutChg chg="del">
          <pc:chgData name="Jennifer Byrne" userId="381dc5fa-84c5-4cf8-8380-06e0e220504b" providerId="ADAL" clId="{7CBC77AB-6DD2-4BE4-8538-722A30EDD1EC}" dt="2022-02-23T09:21:47.427" v="501" actId="2696"/>
          <pc:sldLayoutMkLst>
            <pc:docMk/>
            <pc:sldMasterMk cId="854077642" sldId="2147483701"/>
            <pc:sldLayoutMk cId="3533361385" sldId="21474837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43081-F560-42B4-9524-5C891E969303}" type="doc">
      <dgm:prSet loTypeId="urn:microsoft.com/office/officeart/2016/7/layout/RepeatingBendingProcessNew" loCatId="process" qsTypeId="urn:microsoft.com/office/officeart/2005/8/quickstyle/simple2" qsCatId="simple" csTypeId="urn:microsoft.com/office/officeart/2005/8/colors/colorful5" csCatId="colorful"/>
      <dgm:spPr/>
      <dgm:t>
        <a:bodyPr/>
        <a:lstStyle/>
        <a:p>
          <a:endParaRPr lang="en-US"/>
        </a:p>
      </dgm:t>
    </dgm:pt>
    <dgm:pt modelId="{063AA2F0-EB10-41A9-8281-C7BDD88823BE}">
      <dgm:prSet/>
      <dgm:spPr/>
      <dgm:t>
        <a:bodyPr/>
        <a:lstStyle/>
        <a:p>
          <a:r>
            <a:rPr lang="en-US" dirty="0">
              <a:latin typeface="Calibri"/>
              <a:cs typeface="Calibri"/>
            </a:rPr>
            <a:t>Stage 1</a:t>
          </a:r>
        </a:p>
      </dgm:t>
    </dgm:pt>
    <dgm:pt modelId="{210BBCAF-AE53-421F-86F0-7503DDBE7466}" type="parTrans" cxnId="{FBAFFE91-8CF2-4A09-8B3B-E5B40F0367AD}">
      <dgm:prSet/>
      <dgm:spPr/>
      <dgm:t>
        <a:bodyPr/>
        <a:lstStyle/>
        <a:p>
          <a:endParaRPr lang="en-US"/>
        </a:p>
      </dgm:t>
    </dgm:pt>
    <dgm:pt modelId="{D1E06E00-1C8D-4A87-856D-24E13A72F8A5}" type="sibTrans" cxnId="{FBAFFE91-8CF2-4A09-8B3B-E5B40F0367AD}">
      <dgm:prSet/>
      <dgm:spPr/>
      <dgm:t>
        <a:bodyPr/>
        <a:lstStyle/>
        <a:p>
          <a:endParaRPr lang="en-US"/>
        </a:p>
      </dgm:t>
    </dgm:pt>
    <dgm:pt modelId="{A4AD4B22-9575-4C8F-B275-277EF10464B0}">
      <dgm:prSet/>
      <dgm:spPr/>
      <dgm:t>
        <a:bodyPr/>
        <a:lstStyle/>
        <a:p>
          <a:r>
            <a:rPr lang="en-US" b="1" dirty="0">
              <a:latin typeface="Calibri"/>
              <a:cs typeface="Calibri"/>
            </a:rPr>
            <a:t>Egg </a:t>
          </a:r>
        </a:p>
      </dgm:t>
    </dgm:pt>
    <dgm:pt modelId="{3A6F62E5-6D10-4CAB-BABB-06E8D24D4D26}" type="parTrans" cxnId="{7FF19D07-C1F6-4016-AE8E-71457D5277DF}">
      <dgm:prSet/>
      <dgm:spPr/>
      <dgm:t>
        <a:bodyPr/>
        <a:lstStyle/>
        <a:p>
          <a:endParaRPr lang="en-US"/>
        </a:p>
      </dgm:t>
    </dgm:pt>
    <dgm:pt modelId="{1610BFA4-87D4-413D-8C97-352A9170AF37}" type="sibTrans" cxnId="{7FF19D07-C1F6-4016-AE8E-71457D5277DF}">
      <dgm:prSet/>
      <dgm:spPr/>
      <dgm:t>
        <a:bodyPr/>
        <a:lstStyle/>
        <a:p>
          <a:endParaRPr lang="en-US"/>
        </a:p>
      </dgm:t>
    </dgm:pt>
    <dgm:pt modelId="{71B1E785-3636-401E-97B3-679BF7837FB6}">
      <dgm:prSet/>
      <dgm:spPr/>
      <dgm:t>
        <a:bodyPr/>
        <a:lstStyle/>
        <a:p>
          <a:r>
            <a:rPr lang="en-US" dirty="0">
              <a:latin typeface="Calibri"/>
              <a:cs typeface="Calibri"/>
            </a:rPr>
            <a:t>Stage 2</a:t>
          </a:r>
        </a:p>
      </dgm:t>
    </dgm:pt>
    <dgm:pt modelId="{3092DECB-95D4-4C2A-8007-2466A8D454E8}" type="parTrans" cxnId="{7DD680E6-5848-4E46-BE43-B6DD0E453563}">
      <dgm:prSet/>
      <dgm:spPr/>
      <dgm:t>
        <a:bodyPr/>
        <a:lstStyle/>
        <a:p>
          <a:endParaRPr lang="en-US"/>
        </a:p>
      </dgm:t>
    </dgm:pt>
    <dgm:pt modelId="{31B45172-2F83-44C2-A146-CC08CAE08512}" type="sibTrans" cxnId="{7DD680E6-5848-4E46-BE43-B6DD0E453563}">
      <dgm:prSet/>
      <dgm:spPr/>
      <dgm:t>
        <a:bodyPr/>
        <a:lstStyle/>
        <a:p>
          <a:endParaRPr lang="en-US"/>
        </a:p>
      </dgm:t>
    </dgm:pt>
    <dgm:pt modelId="{42DA6C8A-CCA5-4353-BE5F-4EBE85604E65}">
      <dgm:prSet/>
      <dgm:spPr/>
      <dgm:t>
        <a:bodyPr/>
        <a:lstStyle/>
        <a:p>
          <a:r>
            <a:rPr lang="en-US" b="1" dirty="0">
              <a:latin typeface="Calibri"/>
              <a:cs typeface="Calibri"/>
            </a:rPr>
            <a:t>Larva </a:t>
          </a:r>
        </a:p>
      </dgm:t>
    </dgm:pt>
    <dgm:pt modelId="{A0F74284-2584-402B-B175-207925E89772}" type="parTrans" cxnId="{1907D5A8-AB11-4BFC-AC1B-6A636DABBE61}">
      <dgm:prSet/>
      <dgm:spPr/>
      <dgm:t>
        <a:bodyPr/>
        <a:lstStyle/>
        <a:p>
          <a:endParaRPr lang="en-US"/>
        </a:p>
      </dgm:t>
    </dgm:pt>
    <dgm:pt modelId="{219E69C3-FB57-4B5C-8F03-A75AD0F7313A}" type="sibTrans" cxnId="{1907D5A8-AB11-4BFC-AC1B-6A636DABBE61}">
      <dgm:prSet/>
      <dgm:spPr/>
      <dgm:t>
        <a:bodyPr/>
        <a:lstStyle/>
        <a:p>
          <a:endParaRPr lang="en-US"/>
        </a:p>
      </dgm:t>
    </dgm:pt>
    <dgm:pt modelId="{FB896685-3DDD-44C9-97F1-74657E9E0E03}">
      <dgm:prSet/>
      <dgm:spPr/>
      <dgm:t>
        <a:bodyPr/>
        <a:lstStyle/>
        <a:p>
          <a:r>
            <a:rPr lang="en-US" dirty="0">
              <a:latin typeface="Calibri"/>
              <a:cs typeface="Calibri"/>
            </a:rPr>
            <a:t>Stage 3</a:t>
          </a:r>
        </a:p>
      </dgm:t>
    </dgm:pt>
    <dgm:pt modelId="{9DD61CA9-A899-44EC-A0A7-03E03DC34CA9}" type="parTrans" cxnId="{59B1536D-74E1-4AFF-AE27-F39AE1801B81}">
      <dgm:prSet/>
      <dgm:spPr/>
      <dgm:t>
        <a:bodyPr/>
        <a:lstStyle/>
        <a:p>
          <a:endParaRPr lang="en-US"/>
        </a:p>
      </dgm:t>
    </dgm:pt>
    <dgm:pt modelId="{1819C77B-60E1-4FD3-A422-EE347DAA962D}" type="sibTrans" cxnId="{59B1536D-74E1-4AFF-AE27-F39AE1801B81}">
      <dgm:prSet/>
      <dgm:spPr/>
      <dgm:t>
        <a:bodyPr/>
        <a:lstStyle/>
        <a:p>
          <a:endParaRPr lang="en-US"/>
        </a:p>
      </dgm:t>
    </dgm:pt>
    <dgm:pt modelId="{F983FAD3-0FB8-4E05-A006-112B09B938F7}">
      <dgm:prSet/>
      <dgm:spPr/>
      <dgm:t>
        <a:bodyPr/>
        <a:lstStyle/>
        <a:p>
          <a:r>
            <a:rPr lang="en-US" b="1" dirty="0">
              <a:latin typeface="Calibri"/>
              <a:cs typeface="Calibri"/>
            </a:rPr>
            <a:t>Pupa</a:t>
          </a:r>
        </a:p>
      </dgm:t>
    </dgm:pt>
    <dgm:pt modelId="{C83C065F-11D9-4522-9203-E32D9B66B468}" type="parTrans" cxnId="{F79D3660-66F0-450E-B718-71AE84A61CAD}">
      <dgm:prSet/>
      <dgm:spPr/>
      <dgm:t>
        <a:bodyPr/>
        <a:lstStyle/>
        <a:p>
          <a:endParaRPr lang="en-US"/>
        </a:p>
      </dgm:t>
    </dgm:pt>
    <dgm:pt modelId="{ED5BFE20-3CC8-4D1C-87FE-EB9B59783283}" type="sibTrans" cxnId="{F79D3660-66F0-450E-B718-71AE84A61CAD}">
      <dgm:prSet/>
      <dgm:spPr/>
      <dgm:t>
        <a:bodyPr/>
        <a:lstStyle/>
        <a:p>
          <a:endParaRPr lang="en-US"/>
        </a:p>
      </dgm:t>
    </dgm:pt>
    <dgm:pt modelId="{9BF8F12D-ED7B-474A-90BC-176F5452CDD4}">
      <dgm:prSet/>
      <dgm:spPr/>
      <dgm:t>
        <a:bodyPr/>
        <a:lstStyle/>
        <a:p>
          <a:r>
            <a:rPr lang="en-US" dirty="0">
              <a:latin typeface="Calibri"/>
              <a:cs typeface="Calibri"/>
            </a:rPr>
            <a:t>Stage 4</a:t>
          </a:r>
        </a:p>
      </dgm:t>
    </dgm:pt>
    <dgm:pt modelId="{0C8DB456-CFA6-4BD7-ADF5-F72033BF73A0}" type="parTrans" cxnId="{F51D74A4-95CF-455E-A293-A931F10053D3}">
      <dgm:prSet/>
      <dgm:spPr/>
      <dgm:t>
        <a:bodyPr/>
        <a:lstStyle/>
        <a:p>
          <a:endParaRPr lang="en-US"/>
        </a:p>
      </dgm:t>
    </dgm:pt>
    <dgm:pt modelId="{6D5F58D3-866F-42AF-85DA-2FE645B67F8A}" type="sibTrans" cxnId="{F51D74A4-95CF-455E-A293-A931F10053D3}">
      <dgm:prSet/>
      <dgm:spPr/>
      <dgm:t>
        <a:bodyPr/>
        <a:lstStyle/>
        <a:p>
          <a:endParaRPr lang="en-US"/>
        </a:p>
      </dgm:t>
    </dgm:pt>
    <dgm:pt modelId="{D9B112A3-2BD6-4923-A04E-F3C65F9FE245}">
      <dgm:prSet/>
      <dgm:spPr/>
      <dgm:t>
        <a:bodyPr/>
        <a:lstStyle/>
        <a:p>
          <a:r>
            <a:rPr lang="en-US" b="1" dirty="0">
              <a:latin typeface="Calibri"/>
              <a:cs typeface="Calibri"/>
            </a:rPr>
            <a:t>Adult beetle</a:t>
          </a:r>
          <a:r>
            <a:rPr lang="en-US" dirty="0">
              <a:latin typeface="Calibri"/>
              <a:cs typeface="Calibri"/>
            </a:rPr>
            <a:t> </a:t>
          </a:r>
        </a:p>
      </dgm:t>
    </dgm:pt>
    <dgm:pt modelId="{A30DAFB0-C4BA-4603-A280-5DEA538FD1E6}" type="parTrans" cxnId="{7AA27C60-FB50-4AC3-8E67-E6C8605314F5}">
      <dgm:prSet/>
      <dgm:spPr/>
      <dgm:t>
        <a:bodyPr/>
        <a:lstStyle/>
        <a:p>
          <a:endParaRPr lang="en-US"/>
        </a:p>
      </dgm:t>
    </dgm:pt>
    <dgm:pt modelId="{12C92B1D-9ADB-429A-85E4-F9D4789823D8}" type="sibTrans" cxnId="{7AA27C60-FB50-4AC3-8E67-E6C8605314F5}">
      <dgm:prSet/>
      <dgm:spPr/>
      <dgm:t>
        <a:bodyPr/>
        <a:lstStyle/>
        <a:p>
          <a:endParaRPr lang="en-US"/>
        </a:p>
      </dgm:t>
    </dgm:pt>
    <dgm:pt modelId="{0446FB71-4EB2-44A1-B2A1-CFD40AAE0C64}" type="pres">
      <dgm:prSet presAssocID="{19343081-F560-42B4-9524-5C891E969303}" presName="Name0" presStyleCnt="0">
        <dgm:presLayoutVars>
          <dgm:dir/>
          <dgm:resizeHandles val="exact"/>
        </dgm:presLayoutVars>
      </dgm:prSet>
      <dgm:spPr/>
    </dgm:pt>
    <dgm:pt modelId="{45165ADE-E535-4BB6-A392-6BE9205D79D5}" type="pres">
      <dgm:prSet presAssocID="{063AA2F0-EB10-41A9-8281-C7BDD88823BE}" presName="node" presStyleLbl="node1" presStyleIdx="0" presStyleCnt="4">
        <dgm:presLayoutVars>
          <dgm:bulletEnabled val="1"/>
        </dgm:presLayoutVars>
      </dgm:prSet>
      <dgm:spPr/>
    </dgm:pt>
    <dgm:pt modelId="{5C50FA03-2198-49F0-9812-18E1BDF9B6A1}" type="pres">
      <dgm:prSet presAssocID="{D1E06E00-1C8D-4A87-856D-24E13A72F8A5}" presName="sibTrans" presStyleLbl="sibTrans1D1" presStyleIdx="0" presStyleCnt="3"/>
      <dgm:spPr/>
    </dgm:pt>
    <dgm:pt modelId="{B6F164D1-C178-4FCF-8C13-EBFD040E7B01}" type="pres">
      <dgm:prSet presAssocID="{D1E06E00-1C8D-4A87-856D-24E13A72F8A5}" presName="connectorText" presStyleLbl="sibTrans1D1" presStyleIdx="0" presStyleCnt="3"/>
      <dgm:spPr/>
    </dgm:pt>
    <dgm:pt modelId="{1CE02DA5-C0F9-494B-8926-403944EC561B}" type="pres">
      <dgm:prSet presAssocID="{71B1E785-3636-401E-97B3-679BF7837FB6}" presName="node" presStyleLbl="node1" presStyleIdx="1" presStyleCnt="4">
        <dgm:presLayoutVars>
          <dgm:bulletEnabled val="1"/>
        </dgm:presLayoutVars>
      </dgm:prSet>
      <dgm:spPr/>
    </dgm:pt>
    <dgm:pt modelId="{02103E28-DBD1-46E0-AC6D-4C90AECDEFC9}" type="pres">
      <dgm:prSet presAssocID="{31B45172-2F83-44C2-A146-CC08CAE08512}" presName="sibTrans" presStyleLbl="sibTrans1D1" presStyleIdx="1" presStyleCnt="3"/>
      <dgm:spPr/>
    </dgm:pt>
    <dgm:pt modelId="{BBED5778-8E44-4101-95BE-FF1ECCB37187}" type="pres">
      <dgm:prSet presAssocID="{31B45172-2F83-44C2-A146-CC08CAE08512}" presName="connectorText" presStyleLbl="sibTrans1D1" presStyleIdx="1" presStyleCnt="3"/>
      <dgm:spPr/>
    </dgm:pt>
    <dgm:pt modelId="{AFBD2F15-8045-40F4-9B99-2962EC2389B9}" type="pres">
      <dgm:prSet presAssocID="{FB896685-3DDD-44C9-97F1-74657E9E0E03}" presName="node" presStyleLbl="node1" presStyleIdx="2" presStyleCnt="4">
        <dgm:presLayoutVars>
          <dgm:bulletEnabled val="1"/>
        </dgm:presLayoutVars>
      </dgm:prSet>
      <dgm:spPr/>
    </dgm:pt>
    <dgm:pt modelId="{4323B1AE-A76D-40DA-A2A7-11D57D8B1E98}" type="pres">
      <dgm:prSet presAssocID="{1819C77B-60E1-4FD3-A422-EE347DAA962D}" presName="sibTrans" presStyleLbl="sibTrans1D1" presStyleIdx="2" presStyleCnt="3"/>
      <dgm:spPr/>
    </dgm:pt>
    <dgm:pt modelId="{D53E949B-5B20-4687-8C43-D5B3F0A0F8B9}" type="pres">
      <dgm:prSet presAssocID="{1819C77B-60E1-4FD3-A422-EE347DAA962D}" presName="connectorText" presStyleLbl="sibTrans1D1" presStyleIdx="2" presStyleCnt="3"/>
      <dgm:spPr/>
    </dgm:pt>
    <dgm:pt modelId="{9B619C22-1A8C-4414-B3DF-4DB1AD040573}" type="pres">
      <dgm:prSet presAssocID="{9BF8F12D-ED7B-474A-90BC-176F5452CDD4}" presName="node" presStyleLbl="node1" presStyleIdx="3" presStyleCnt="4">
        <dgm:presLayoutVars>
          <dgm:bulletEnabled val="1"/>
        </dgm:presLayoutVars>
      </dgm:prSet>
      <dgm:spPr/>
    </dgm:pt>
  </dgm:ptLst>
  <dgm:cxnLst>
    <dgm:cxn modelId="{7FF19D07-C1F6-4016-AE8E-71457D5277DF}" srcId="{063AA2F0-EB10-41A9-8281-C7BDD88823BE}" destId="{A4AD4B22-9575-4C8F-B275-277EF10464B0}" srcOrd="0" destOrd="0" parTransId="{3A6F62E5-6D10-4CAB-BABB-06E8D24D4D26}" sibTransId="{1610BFA4-87D4-413D-8C97-352A9170AF37}"/>
    <dgm:cxn modelId="{49B7FE07-21CD-48D6-949F-7E0E6994A086}" type="presOf" srcId="{42DA6C8A-CCA5-4353-BE5F-4EBE85604E65}" destId="{1CE02DA5-C0F9-494B-8926-403944EC561B}" srcOrd="0" destOrd="1" presId="urn:microsoft.com/office/officeart/2016/7/layout/RepeatingBendingProcessNew"/>
    <dgm:cxn modelId="{1CE3D90C-BCE9-44E0-9BF6-462629684923}" type="presOf" srcId="{D9B112A3-2BD6-4923-A04E-F3C65F9FE245}" destId="{9B619C22-1A8C-4414-B3DF-4DB1AD040573}" srcOrd="0" destOrd="1" presId="urn:microsoft.com/office/officeart/2016/7/layout/RepeatingBendingProcessNew"/>
    <dgm:cxn modelId="{5D4A791C-F7E8-4E0C-A308-E9C3E73BA9C3}" type="presOf" srcId="{1819C77B-60E1-4FD3-A422-EE347DAA962D}" destId="{4323B1AE-A76D-40DA-A2A7-11D57D8B1E98}" srcOrd="0" destOrd="0" presId="urn:microsoft.com/office/officeart/2016/7/layout/RepeatingBendingProcessNew"/>
    <dgm:cxn modelId="{51290938-36B3-4911-A896-F146AD1D6490}" type="presOf" srcId="{31B45172-2F83-44C2-A146-CC08CAE08512}" destId="{BBED5778-8E44-4101-95BE-FF1ECCB37187}" srcOrd="1" destOrd="0" presId="urn:microsoft.com/office/officeart/2016/7/layout/RepeatingBendingProcessNew"/>
    <dgm:cxn modelId="{F79D3660-66F0-450E-B718-71AE84A61CAD}" srcId="{FB896685-3DDD-44C9-97F1-74657E9E0E03}" destId="{F983FAD3-0FB8-4E05-A006-112B09B938F7}" srcOrd="0" destOrd="0" parTransId="{C83C065F-11D9-4522-9203-E32D9B66B468}" sibTransId="{ED5BFE20-3CC8-4D1C-87FE-EB9B59783283}"/>
    <dgm:cxn modelId="{7AA27C60-FB50-4AC3-8E67-E6C8605314F5}" srcId="{9BF8F12D-ED7B-474A-90BC-176F5452CDD4}" destId="{D9B112A3-2BD6-4923-A04E-F3C65F9FE245}" srcOrd="0" destOrd="0" parTransId="{A30DAFB0-C4BA-4603-A280-5DEA538FD1E6}" sibTransId="{12C92B1D-9ADB-429A-85E4-F9D4789823D8}"/>
    <dgm:cxn modelId="{07CE1C49-80F1-46F3-BDAA-DD48CBA01A93}" type="presOf" srcId="{A4AD4B22-9575-4C8F-B275-277EF10464B0}" destId="{45165ADE-E535-4BB6-A392-6BE9205D79D5}" srcOrd="0" destOrd="1" presId="urn:microsoft.com/office/officeart/2016/7/layout/RepeatingBendingProcessNew"/>
    <dgm:cxn modelId="{DAC89569-14EC-4B54-9020-E1771C6B795E}" type="presOf" srcId="{F983FAD3-0FB8-4E05-A006-112B09B938F7}" destId="{AFBD2F15-8045-40F4-9B99-2962EC2389B9}" srcOrd="0" destOrd="1" presId="urn:microsoft.com/office/officeart/2016/7/layout/RepeatingBendingProcessNew"/>
    <dgm:cxn modelId="{870DED69-3300-4439-90F4-0E4FFC9E5D8E}" type="presOf" srcId="{1819C77B-60E1-4FD3-A422-EE347DAA962D}" destId="{D53E949B-5B20-4687-8C43-D5B3F0A0F8B9}" srcOrd="1" destOrd="0" presId="urn:microsoft.com/office/officeart/2016/7/layout/RepeatingBendingProcessNew"/>
    <dgm:cxn modelId="{59B1536D-74E1-4AFF-AE27-F39AE1801B81}" srcId="{19343081-F560-42B4-9524-5C891E969303}" destId="{FB896685-3DDD-44C9-97F1-74657E9E0E03}" srcOrd="2" destOrd="0" parTransId="{9DD61CA9-A899-44EC-A0A7-03E03DC34CA9}" sibTransId="{1819C77B-60E1-4FD3-A422-EE347DAA962D}"/>
    <dgm:cxn modelId="{E6C9DF80-438C-4EE1-9EB4-DC2DE918891B}" type="presOf" srcId="{19343081-F560-42B4-9524-5C891E969303}" destId="{0446FB71-4EB2-44A1-B2A1-CFD40AAE0C64}" srcOrd="0" destOrd="0" presId="urn:microsoft.com/office/officeart/2016/7/layout/RepeatingBendingProcessNew"/>
    <dgm:cxn modelId="{C7484581-126A-4410-B774-42091C0581AF}" type="presOf" srcId="{FB896685-3DDD-44C9-97F1-74657E9E0E03}" destId="{AFBD2F15-8045-40F4-9B99-2962EC2389B9}" srcOrd="0" destOrd="0" presId="urn:microsoft.com/office/officeart/2016/7/layout/RepeatingBendingProcessNew"/>
    <dgm:cxn modelId="{AF9D6D84-0AE4-4387-9727-746704DE34A3}" type="presOf" srcId="{71B1E785-3636-401E-97B3-679BF7837FB6}" destId="{1CE02DA5-C0F9-494B-8926-403944EC561B}" srcOrd="0" destOrd="0" presId="urn:microsoft.com/office/officeart/2016/7/layout/RepeatingBendingProcessNew"/>
    <dgm:cxn modelId="{FBAFFE91-8CF2-4A09-8B3B-E5B40F0367AD}" srcId="{19343081-F560-42B4-9524-5C891E969303}" destId="{063AA2F0-EB10-41A9-8281-C7BDD88823BE}" srcOrd="0" destOrd="0" parTransId="{210BBCAF-AE53-421F-86F0-7503DDBE7466}" sibTransId="{D1E06E00-1C8D-4A87-856D-24E13A72F8A5}"/>
    <dgm:cxn modelId="{BE0A8F95-E067-4AD0-A799-1D1BA5F0B7E2}" type="presOf" srcId="{063AA2F0-EB10-41A9-8281-C7BDD88823BE}" destId="{45165ADE-E535-4BB6-A392-6BE9205D79D5}" srcOrd="0" destOrd="0" presId="urn:microsoft.com/office/officeart/2016/7/layout/RepeatingBendingProcessNew"/>
    <dgm:cxn modelId="{6B6F099B-14EB-41A3-ADB8-1AD91E22CE05}" type="presOf" srcId="{D1E06E00-1C8D-4A87-856D-24E13A72F8A5}" destId="{5C50FA03-2198-49F0-9812-18E1BDF9B6A1}" srcOrd="0" destOrd="0" presId="urn:microsoft.com/office/officeart/2016/7/layout/RepeatingBendingProcessNew"/>
    <dgm:cxn modelId="{1F8A6F9D-3A42-4971-AB48-9691CF5247F9}" type="presOf" srcId="{31B45172-2F83-44C2-A146-CC08CAE08512}" destId="{02103E28-DBD1-46E0-AC6D-4C90AECDEFC9}" srcOrd="0" destOrd="0" presId="urn:microsoft.com/office/officeart/2016/7/layout/RepeatingBendingProcessNew"/>
    <dgm:cxn modelId="{F51D74A4-95CF-455E-A293-A931F10053D3}" srcId="{19343081-F560-42B4-9524-5C891E969303}" destId="{9BF8F12D-ED7B-474A-90BC-176F5452CDD4}" srcOrd="3" destOrd="0" parTransId="{0C8DB456-CFA6-4BD7-ADF5-F72033BF73A0}" sibTransId="{6D5F58D3-866F-42AF-85DA-2FE645B67F8A}"/>
    <dgm:cxn modelId="{1907D5A8-AB11-4BFC-AC1B-6A636DABBE61}" srcId="{71B1E785-3636-401E-97B3-679BF7837FB6}" destId="{42DA6C8A-CCA5-4353-BE5F-4EBE85604E65}" srcOrd="0" destOrd="0" parTransId="{A0F74284-2584-402B-B175-207925E89772}" sibTransId="{219E69C3-FB57-4B5C-8F03-A75AD0F7313A}"/>
    <dgm:cxn modelId="{32AD4DC0-2724-44B7-8299-2D6C27E47BBA}" type="presOf" srcId="{D1E06E00-1C8D-4A87-856D-24E13A72F8A5}" destId="{B6F164D1-C178-4FCF-8C13-EBFD040E7B01}" srcOrd="1" destOrd="0" presId="urn:microsoft.com/office/officeart/2016/7/layout/RepeatingBendingProcessNew"/>
    <dgm:cxn modelId="{4FF0A3DC-806E-4B03-B94E-A7590500BF1F}" type="presOf" srcId="{9BF8F12D-ED7B-474A-90BC-176F5452CDD4}" destId="{9B619C22-1A8C-4414-B3DF-4DB1AD040573}" srcOrd="0" destOrd="0" presId="urn:microsoft.com/office/officeart/2016/7/layout/RepeatingBendingProcessNew"/>
    <dgm:cxn modelId="{7DD680E6-5848-4E46-BE43-B6DD0E453563}" srcId="{19343081-F560-42B4-9524-5C891E969303}" destId="{71B1E785-3636-401E-97B3-679BF7837FB6}" srcOrd="1" destOrd="0" parTransId="{3092DECB-95D4-4C2A-8007-2466A8D454E8}" sibTransId="{31B45172-2F83-44C2-A146-CC08CAE08512}"/>
    <dgm:cxn modelId="{1BD268F7-4475-44C6-B0E3-19B2EB63CFD2}" type="presParOf" srcId="{0446FB71-4EB2-44A1-B2A1-CFD40AAE0C64}" destId="{45165ADE-E535-4BB6-A392-6BE9205D79D5}" srcOrd="0" destOrd="0" presId="urn:microsoft.com/office/officeart/2016/7/layout/RepeatingBendingProcessNew"/>
    <dgm:cxn modelId="{AADE7339-8653-4529-BC5F-BBE3625006DB}" type="presParOf" srcId="{0446FB71-4EB2-44A1-B2A1-CFD40AAE0C64}" destId="{5C50FA03-2198-49F0-9812-18E1BDF9B6A1}" srcOrd="1" destOrd="0" presId="urn:microsoft.com/office/officeart/2016/7/layout/RepeatingBendingProcessNew"/>
    <dgm:cxn modelId="{1A7B34A7-04B6-4A87-B5D2-882FE5A26EA2}" type="presParOf" srcId="{5C50FA03-2198-49F0-9812-18E1BDF9B6A1}" destId="{B6F164D1-C178-4FCF-8C13-EBFD040E7B01}" srcOrd="0" destOrd="0" presId="urn:microsoft.com/office/officeart/2016/7/layout/RepeatingBendingProcessNew"/>
    <dgm:cxn modelId="{38AD0210-4D5F-44CB-8F04-119FA380C521}" type="presParOf" srcId="{0446FB71-4EB2-44A1-B2A1-CFD40AAE0C64}" destId="{1CE02DA5-C0F9-494B-8926-403944EC561B}" srcOrd="2" destOrd="0" presId="urn:microsoft.com/office/officeart/2016/7/layout/RepeatingBendingProcessNew"/>
    <dgm:cxn modelId="{3A1DD1BF-B2AD-42D8-8495-1E4317CA804A}" type="presParOf" srcId="{0446FB71-4EB2-44A1-B2A1-CFD40AAE0C64}" destId="{02103E28-DBD1-46E0-AC6D-4C90AECDEFC9}" srcOrd="3" destOrd="0" presId="urn:microsoft.com/office/officeart/2016/7/layout/RepeatingBendingProcessNew"/>
    <dgm:cxn modelId="{78B760AB-8C30-468E-95AB-73463D95E69C}" type="presParOf" srcId="{02103E28-DBD1-46E0-AC6D-4C90AECDEFC9}" destId="{BBED5778-8E44-4101-95BE-FF1ECCB37187}" srcOrd="0" destOrd="0" presId="urn:microsoft.com/office/officeart/2016/7/layout/RepeatingBendingProcessNew"/>
    <dgm:cxn modelId="{DF0952A4-F9AE-4606-9211-2EE6D03414A1}" type="presParOf" srcId="{0446FB71-4EB2-44A1-B2A1-CFD40AAE0C64}" destId="{AFBD2F15-8045-40F4-9B99-2962EC2389B9}" srcOrd="4" destOrd="0" presId="urn:microsoft.com/office/officeart/2016/7/layout/RepeatingBendingProcessNew"/>
    <dgm:cxn modelId="{FAA44639-C97A-48A7-B760-C56AE50EF3F4}" type="presParOf" srcId="{0446FB71-4EB2-44A1-B2A1-CFD40AAE0C64}" destId="{4323B1AE-A76D-40DA-A2A7-11D57D8B1E98}" srcOrd="5" destOrd="0" presId="urn:microsoft.com/office/officeart/2016/7/layout/RepeatingBendingProcessNew"/>
    <dgm:cxn modelId="{BF65A281-B7DA-435C-A599-21D2C74A2E12}" type="presParOf" srcId="{4323B1AE-A76D-40DA-A2A7-11D57D8B1E98}" destId="{D53E949B-5B20-4687-8C43-D5B3F0A0F8B9}" srcOrd="0" destOrd="0" presId="urn:microsoft.com/office/officeart/2016/7/layout/RepeatingBendingProcessNew"/>
    <dgm:cxn modelId="{0393B501-1072-46A7-9B9D-896CEE5A5CB6}" type="presParOf" srcId="{0446FB71-4EB2-44A1-B2A1-CFD40AAE0C64}" destId="{9B619C22-1A8C-4414-B3DF-4DB1AD040573}"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FA03-2198-49F0-9812-18E1BDF9B6A1}">
      <dsp:nvSpPr>
        <dsp:cNvPr id="0" name=""/>
        <dsp:cNvSpPr/>
      </dsp:nvSpPr>
      <dsp:spPr>
        <a:xfrm>
          <a:off x="2892033" y="1229442"/>
          <a:ext cx="634670" cy="91440"/>
        </a:xfrm>
        <a:custGeom>
          <a:avLst/>
          <a:gdLst/>
          <a:ahLst/>
          <a:cxnLst/>
          <a:rect l="0" t="0" r="0" b="0"/>
          <a:pathLst>
            <a:path>
              <a:moveTo>
                <a:pt x="0" y="45720"/>
              </a:moveTo>
              <a:lnTo>
                <a:pt x="6346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2737" y="1271835"/>
        <a:ext cx="33263" cy="6652"/>
      </dsp:txXfrm>
    </dsp:sp>
    <dsp:sp modelId="{45165ADE-E535-4BB6-A392-6BE9205D79D5}">
      <dsp:nvSpPr>
        <dsp:cNvPr id="0" name=""/>
        <dsp:cNvSpPr/>
      </dsp:nvSpPr>
      <dsp:spPr>
        <a:xfrm>
          <a:off x="1354" y="407418"/>
          <a:ext cx="2892479" cy="17354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734" tIns="148775" rIns="141734" bIns="148775" numCol="1" spcCol="1270" anchor="t" anchorCtr="0">
          <a:noAutofit/>
        </a:bodyPr>
        <a:lstStyle/>
        <a:p>
          <a:pPr marL="0" lvl="0" indent="0" algn="l" defTabSz="2000250">
            <a:lnSpc>
              <a:spcPct val="90000"/>
            </a:lnSpc>
            <a:spcBef>
              <a:spcPct val="0"/>
            </a:spcBef>
            <a:spcAft>
              <a:spcPct val="35000"/>
            </a:spcAft>
            <a:buNone/>
          </a:pPr>
          <a:r>
            <a:rPr lang="en-US" sz="4500" kern="1200" dirty="0">
              <a:latin typeface="Calibri"/>
              <a:cs typeface="Calibri"/>
            </a:rPr>
            <a:t>Stage 1</a:t>
          </a:r>
        </a:p>
        <a:p>
          <a:pPr marL="285750" lvl="1" indent="-285750" algn="l" defTabSz="1555750">
            <a:lnSpc>
              <a:spcPct val="90000"/>
            </a:lnSpc>
            <a:spcBef>
              <a:spcPct val="0"/>
            </a:spcBef>
            <a:spcAft>
              <a:spcPct val="15000"/>
            </a:spcAft>
            <a:buChar char="•"/>
          </a:pPr>
          <a:r>
            <a:rPr lang="en-US" sz="3500" b="1" kern="1200" dirty="0">
              <a:latin typeface="Calibri"/>
              <a:cs typeface="Calibri"/>
            </a:rPr>
            <a:t>Egg </a:t>
          </a:r>
        </a:p>
      </dsp:txBody>
      <dsp:txXfrm>
        <a:off x="1354" y="407418"/>
        <a:ext cx="2892479" cy="1735487"/>
      </dsp:txXfrm>
    </dsp:sp>
    <dsp:sp modelId="{02103E28-DBD1-46E0-AC6D-4C90AECDEFC9}">
      <dsp:nvSpPr>
        <dsp:cNvPr id="0" name=""/>
        <dsp:cNvSpPr/>
      </dsp:nvSpPr>
      <dsp:spPr>
        <a:xfrm>
          <a:off x="1447594" y="2141105"/>
          <a:ext cx="3557749" cy="634670"/>
        </a:xfrm>
        <a:custGeom>
          <a:avLst/>
          <a:gdLst/>
          <a:ahLst/>
          <a:cxnLst/>
          <a:rect l="0" t="0" r="0" b="0"/>
          <a:pathLst>
            <a:path>
              <a:moveTo>
                <a:pt x="3557749" y="0"/>
              </a:moveTo>
              <a:lnTo>
                <a:pt x="3557749" y="334435"/>
              </a:lnTo>
              <a:lnTo>
                <a:pt x="0" y="334435"/>
              </a:lnTo>
              <a:lnTo>
                <a:pt x="0" y="634670"/>
              </a:lnTo>
            </a:path>
          </a:pathLst>
        </a:custGeom>
        <a:noFill/>
        <a:ln w="6350" cap="flat" cmpd="sng" algn="ctr">
          <a:solidFill>
            <a:schemeClr val="accent5">
              <a:hueOff val="207253"/>
              <a:satOff val="19748"/>
              <a:lumOff val="-82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5983" y="2455114"/>
        <a:ext cx="180970" cy="6652"/>
      </dsp:txXfrm>
    </dsp:sp>
    <dsp:sp modelId="{1CE02DA5-C0F9-494B-8926-403944EC561B}">
      <dsp:nvSpPr>
        <dsp:cNvPr id="0" name=""/>
        <dsp:cNvSpPr/>
      </dsp:nvSpPr>
      <dsp:spPr>
        <a:xfrm>
          <a:off x="3559104" y="407418"/>
          <a:ext cx="2892479" cy="1735487"/>
        </a:xfrm>
        <a:prstGeom prst="rect">
          <a:avLst/>
        </a:prstGeom>
        <a:solidFill>
          <a:schemeClr val="accent5">
            <a:hueOff val="138169"/>
            <a:satOff val="13165"/>
            <a:lumOff val="-54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734" tIns="148775" rIns="141734" bIns="148775" numCol="1" spcCol="1270" anchor="t" anchorCtr="0">
          <a:noAutofit/>
        </a:bodyPr>
        <a:lstStyle/>
        <a:p>
          <a:pPr marL="0" lvl="0" indent="0" algn="l" defTabSz="2000250">
            <a:lnSpc>
              <a:spcPct val="90000"/>
            </a:lnSpc>
            <a:spcBef>
              <a:spcPct val="0"/>
            </a:spcBef>
            <a:spcAft>
              <a:spcPct val="35000"/>
            </a:spcAft>
            <a:buNone/>
          </a:pPr>
          <a:r>
            <a:rPr lang="en-US" sz="4500" kern="1200" dirty="0">
              <a:latin typeface="Calibri"/>
              <a:cs typeface="Calibri"/>
            </a:rPr>
            <a:t>Stage 2</a:t>
          </a:r>
        </a:p>
        <a:p>
          <a:pPr marL="285750" lvl="1" indent="-285750" algn="l" defTabSz="1555750">
            <a:lnSpc>
              <a:spcPct val="90000"/>
            </a:lnSpc>
            <a:spcBef>
              <a:spcPct val="0"/>
            </a:spcBef>
            <a:spcAft>
              <a:spcPct val="15000"/>
            </a:spcAft>
            <a:buChar char="•"/>
          </a:pPr>
          <a:r>
            <a:rPr lang="en-US" sz="3500" b="1" kern="1200" dirty="0">
              <a:latin typeface="Calibri"/>
              <a:cs typeface="Calibri"/>
            </a:rPr>
            <a:t>Larva </a:t>
          </a:r>
        </a:p>
      </dsp:txBody>
      <dsp:txXfrm>
        <a:off x="3559104" y="407418"/>
        <a:ext cx="2892479" cy="1735487"/>
      </dsp:txXfrm>
    </dsp:sp>
    <dsp:sp modelId="{4323B1AE-A76D-40DA-A2A7-11D57D8B1E98}">
      <dsp:nvSpPr>
        <dsp:cNvPr id="0" name=""/>
        <dsp:cNvSpPr/>
      </dsp:nvSpPr>
      <dsp:spPr>
        <a:xfrm>
          <a:off x="2892033" y="3630199"/>
          <a:ext cx="634670" cy="91440"/>
        </a:xfrm>
        <a:custGeom>
          <a:avLst/>
          <a:gdLst/>
          <a:ahLst/>
          <a:cxnLst/>
          <a:rect l="0" t="0" r="0" b="0"/>
          <a:pathLst>
            <a:path>
              <a:moveTo>
                <a:pt x="0" y="45720"/>
              </a:moveTo>
              <a:lnTo>
                <a:pt x="634670" y="45720"/>
              </a:lnTo>
            </a:path>
          </a:pathLst>
        </a:custGeom>
        <a:noFill/>
        <a:ln w="6350" cap="flat" cmpd="sng" algn="ctr">
          <a:solidFill>
            <a:schemeClr val="accent5">
              <a:hueOff val="414507"/>
              <a:satOff val="39495"/>
              <a:lumOff val="-1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2737" y="3672593"/>
        <a:ext cx="33263" cy="6652"/>
      </dsp:txXfrm>
    </dsp:sp>
    <dsp:sp modelId="{AFBD2F15-8045-40F4-9B99-2962EC2389B9}">
      <dsp:nvSpPr>
        <dsp:cNvPr id="0" name=""/>
        <dsp:cNvSpPr/>
      </dsp:nvSpPr>
      <dsp:spPr>
        <a:xfrm>
          <a:off x="1354" y="2808176"/>
          <a:ext cx="2892479" cy="1735487"/>
        </a:xfrm>
        <a:prstGeom prst="rect">
          <a:avLst/>
        </a:prstGeom>
        <a:solidFill>
          <a:schemeClr val="accent5">
            <a:hueOff val="276338"/>
            <a:satOff val="26330"/>
            <a:lumOff val="-10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734" tIns="148775" rIns="141734" bIns="148775" numCol="1" spcCol="1270" anchor="t" anchorCtr="0">
          <a:noAutofit/>
        </a:bodyPr>
        <a:lstStyle/>
        <a:p>
          <a:pPr marL="0" lvl="0" indent="0" algn="l" defTabSz="2000250">
            <a:lnSpc>
              <a:spcPct val="90000"/>
            </a:lnSpc>
            <a:spcBef>
              <a:spcPct val="0"/>
            </a:spcBef>
            <a:spcAft>
              <a:spcPct val="35000"/>
            </a:spcAft>
            <a:buNone/>
          </a:pPr>
          <a:r>
            <a:rPr lang="en-US" sz="4500" kern="1200" dirty="0">
              <a:latin typeface="Calibri"/>
              <a:cs typeface="Calibri"/>
            </a:rPr>
            <a:t>Stage 3</a:t>
          </a:r>
        </a:p>
        <a:p>
          <a:pPr marL="285750" lvl="1" indent="-285750" algn="l" defTabSz="1555750">
            <a:lnSpc>
              <a:spcPct val="90000"/>
            </a:lnSpc>
            <a:spcBef>
              <a:spcPct val="0"/>
            </a:spcBef>
            <a:spcAft>
              <a:spcPct val="15000"/>
            </a:spcAft>
            <a:buChar char="•"/>
          </a:pPr>
          <a:r>
            <a:rPr lang="en-US" sz="3500" b="1" kern="1200" dirty="0">
              <a:latin typeface="Calibri"/>
              <a:cs typeface="Calibri"/>
            </a:rPr>
            <a:t>Pupa</a:t>
          </a:r>
        </a:p>
      </dsp:txBody>
      <dsp:txXfrm>
        <a:off x="1354" y="2808176"/>
        <a:ext cx="2892479" cy="1735487"/>
      </dsp:txXfrm>
    </dsp:sp>
    <dsp:sp modelId="{9B619C22-1A8C-4414-B3DF-4DB1AD040573}">
      <dsp:nvSpPr>
        <dsp:cNvPr id="0" name=""/>
        <dsp:cNvSpPr/>
      </dsp:nvSpPr>
      <dsp:spPr>
        <a:xfrm>
          <a:off x="3559104" y="2808176"/>
          <a:ext cx="2892479" cy="1735487"/>
        </a:xfrm>
        <a:prstGeom prst="rect">
          <a:avLst/>
        </a:prstGeom>
        <a:solidFill>
          <a:schemeClr val="accent5">
            <a:hueOff val="414507"/>
            <a:satOff val="39495"/>
            <a:lumOff val="-1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734" tIns="148775" rIns="141734" bIns="148775" numCol="1" spcCol="1270" anchor="t" anchorCtr="0">
          <a:noAutofit/>
        </a:bodyPr>
        <a:lstStyle/>
        <a:p>
          <a:pPr marL="0" lvl="0" indent="0" algn="l" defTabSz="2000250">
            <a:lnSpc>
              <a:spcPct val="90000"/>
            </a:lnSpc>
            <a:spcBef>
              <a:spcPct val="0"/>
            </a:spcBef>
            <a:spcAft>
              <a:spcPct val="35000"/>
            </a:spcAft>
            <a:buNone/>
          </a:pPr>
          <a:r>
            <a:rPr lang="en-US" sz="4500" kern="1200" dirty="0">
              <a:latin typeface="Calibri"/>
              <a:cs typeface="Calibri"/>
            </a:rPr>
            <a:t>Stage 4</a:t>
          </a:r>
        </a:p>
        <a:p>
          <a:pPr marL="285750" lvl="1" indent="-285750" algn="l" defTabSz="1555750">
            <a:lnSpc>
              <a:spcPct val="90000"/>
            </a:lnSpc>
            <a:spcBef>
              <a:spcPct val="0"/>
            </a:spcBef>
            <a:spcAft>
              <a:spcPct val="15000"/>
            </a:spcAft>
            <a:buChar char="•"/>
          </a:pPr>
          <a:r>
            <a:rPr lang="en-US" sz="3500" b="1" kern="1200" dirty="0">
              <a:latin typeface="Calibri"/>
              <a:cs typeface="Calibri"/>
            </a:rPr>
            <a:t>Adult beetle</a:t>
          </a:r>
          <a:r>
            <a:rPr lang="en-US" sz="3500" kern="1200" dirty="0">
              <a:latin typeface="Calibri"/>
              <a:cs typeface="Calibri"/>
            </a:rPr>
            <a:t> </a:t>
          </a:r>
        </a:p>
      </dsp:txBody>
      <dsp:txXfrm>
        <a:off x="3559104" y="2808176"/>
        <a:ext cx="2892479" cy="173548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5B665-70CB-4CF6-AE0C-66F4434B7E6D}" type="datetimeFigureOut">
              <a:rPr lang="en-IE" smtClean="0"/>
              <a:t>05/02/2025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261AC-B0E5-4043-ADFF-FD2168EC1A3C}" type="slidenum">
              <a:rPr lang="en-IE" smtClean="0"/>
              <a:t>‹#›</a:t>
            </a:fld>
            <a:endParaRPr lang="en-IE"/>
          </a:p>
        </p:txBody>
      </p:sp>
    </p:spTree>
    <p:extLst>
      <p:ext uri="{BB962C8B-B14F-4D97-AF65-F5344CB8AC3E}">
        <p14:creationId xmlns:p14="http://schemas.microsoft.com/office/powerpoint/2010/main" val="291782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00261AC-B0E5-4043-ADFF-FD2168EC1A3C}" type="slidenum">
              <a:rPr lang="en-IE" smtClean="0"/>
              <a:t>6</a:t>
            </a:fld>
            <a:endParaRPr lang="en-IE"/>
          </a:p>
        </p:txBody>
      </p:sp>
    </p:spTree>
    <p:extLst>
      <p:ext uri="{BB962C8B-B14F-4D97-AF65-F5344CB8AC3E}">
        <p14:creationId xmlns:p14="http://schemas.microsoft.com/office/powerpoint/2010/main" val="232650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10F8E8B9-4B5F-4531-B4B9-85156B341388}" type="datetime1">
              <a:rPr lang="en-US" smtClean="0"/>
              <a:t>2/5/2025</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r>
              <a:rPr lang="en-US"/>
              <a:t>Jennifer Byrne 2025</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39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F4257161-79F7-4F2C-BFA7-9A5AB628CF88}" type="datetime1">
              <a:rPr lang="en-US" smtClean="0"/>
              <a:t>2/5/2025</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r>
              <a:rPr lang="en-US"/>
              <a:t>Jennifer Byrne 2025</a:t>
            </a:r>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09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42AE3CE1-5B24-4967-8250-1CF337140317}" type="datetime1">
              <a:rPr lang="en-US" smtClean="0"/>
              <a:t>2/5/2025</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r>
              <a:rPr lang="en-US"/>
              <a:t>Jennifer Byrne 2025</a:t>
            </a:r>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64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5350933" cy="452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231467" y="1600200"/>
            <a:ext cx="5350933" cy="220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231467" y="3919537"/>
            <a:ext cx="5350933" cy="220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9C0F1AED-1FF1-4D69-AC4F-4AF44784E42E}"/>
              </a:ext>
            </a:extLst>
          </p:cNvPr>
          <p:cNvSpPr>
            <a:spLocks noGrp="1" noChangeArrowheads="1"/>
          </p:cNvSpPr>
          <p:nvPr>
            <p:ph type="dt" sz="half" idx="10"/>
          </p:nvPr>
        </p:nvSpPr>
        <p:spPr>
          <a:ln/>
        </p:spPr>
        <p:txBody>
          <a:bodyPr/>
          <a:lstStyle>
            <a:lvl1pPr>
              <a:defRPr/>
            </a:lvl1pPr>
          </a:lstStyle>
          <a:p>
            <a:pPr>
              <a:defRPr/>
            </a:pPr>
            <a:fld id="{5C887140-CC91-4B91-AFB1-403FD5C753FF}" type="datetime1">
              <a:rPr lang="en-US" altLang="en-US" smtClean="0"/>
              <a:t>2/5/2025</a:t>
            </a:fld>
            <a:endParaRPr lang="en-GB" altLang="en-US"/>
          </a:p>
        </p:txBody>
      </p:sp>
      <p:sp>
        <p:nvSpPr>
          <p:cNvPr id="7" name="Rectangle 5">
            <a:extLst>
              <a:ext uri="{FF2B5EF4-FFF2-40B4-BE49-F238E27FC236}">
                <a16:creationId xmlns:a16="http://schemas.microsoft.com/office/drawing/2014/main" id="{51E8773A-FA23-4B87-9547-010B5BE8FE7A}"/>
              </a:ext>
            </a:extLst>
          </p:cNvPr>
          <p:cNvSpPr>
            <a:spLocks noGrp="1" noChangeArrowheads="1"/>
          </p:cNvSpPr>
          <p:nvPr>
            <p:ph type="ftr" sz="quarter" idx="11"/>
          </p:nvPr>
        </p:nvSpPr>
        <p:spPr>
          <a:ln/>
        </p:spPr>
        <p:txBody>
          <a:bodyPr/>
          <a:lstStyle>
            <a:lvl1pPr>
              <a:defRPr/>
            </a:lvl1pPr>
          </a:lstStyle>
          <a:p>
            <a:pPr>
              <a:defRPr/>
            </a:pPr>
            <a:r>
              <a:rPr lang="en-GB" altLang="en-US"/>
              <a:t>Jennifer Byrne 2025</a:t>
            </a:r>
          </a:p>
        </p:txBody>
      </p:sp>
      <p:sp>
        <p:nvSpPr>
          <p:cNvPr id="8" name="Rectangle 6">
            <a:extLst>
              <a:ext uri="{FF2B5EF4-FFF2-40B4-BE49-F238E27FC236}">
                <a16:creationId xmlns:a16="http://schemas.microsoft.com/office/drawing/2014/main" id="{709AAF12-482D-4E67-BC16-7A0069EA5C37}"/>
              </a:ext>
            </a:extLst>
          </p:cNvPr>
          <p:cNvSpPr>
            <a:spLocks noGrp="1" noChangeArrowheads="1"/>
          </p:cNvSpPr>
          <p:nvPr>
            <p:ph type="sldNum" sz="quarter" idx="12"/>
          </p:nvPr>
        </p:nvSpPr>
        <p:spPr>
          <a:ln/>
        </p:spPr>
        <p:txBody>
          <a:bodyPr/>
          <a:lstStyle>
            <a:lvl1pPr>
              <a:defRPr/>
            </a:lvl1pPr>
          </a:lstStyle>
          <a:p>
            <a:fld id="{F5FC7D24-5979-4B76-AF54-ECCA471EB478}" type="slidenum">
              <a:rPr lang="en-GB" altLang="en-US"/>
              <a:pPr/>
              <a:t>‹#›</a:t>
            </a:fld>
            <a:endParaRPr lang="en-GB" altLang="en-US"/>
          </a:p>
        </p:txBody>
      </p:sp>
    </p:spTree>
    <p:extLst>
      <p:ext uri="{BB962C8B-B14F-4D97-AF65-F5344CB8AC3E}">
        <p14:creationId xmlns:p14="http://schemas.microsoft.com/office/powerpoint/2010/main" val="136960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3CA4F11D-4F6C-46CE-A820-0B408DEFF94C}" type="datetime1">
              <a:rPr lang="en-US" smtClean="0"/>
              <a:t>2/5/2025</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Jennifer Byrne 2025</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84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19F53548-E1C7-4141-90A2-DB630D2C085A}" type="datetime1">
              <a:rPr lang="en-US" smtClean="0"/>
              <a:t>2/5/2025</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r>
              <a:rPr lang="en-US"/>
              <a:t>Jennifer Byrne 2025</a:t>
            </a:r>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7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955F1C06-34FF-465C-AC4E-D9B0D08585DC}" type="datetime1">
              <a:rPr lang="en-US" smtClean="0"/>
              <a:t>2/5/2025</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r>
              <a:rPr lang="en-US"/>
              <a:t>Jennifer Byrne 2025</a:t>
            </a:r>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7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8DF60414-A14F-447E-B8B4-5FDB9DE71AE0}" type="datetime1">
              <a:rPr lang="en-US" smtClean="0"/>
              <a:t>2/5/2025</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Jennifer Byrne 2025</a:t>
            </a:r>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51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D7396AD2-0D35-40CC-81EF-5A010793207B}" type="datetime1">
              <a:rPr lang="en-US" smtClean="0"/>
              <a:t>2/5/2025</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Jennifer Byrne 2025</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94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40CB35B8-97A3-46B1-9CDA-E0C9ECAB52EC}" type="datetime1">
              <a:rPr lang="en-US" smtClean="0"/>
              <a:t>2/5/2025</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Jennifer Byrne 2025</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10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EEA0A13F-CD8E-46A7-8F5B-DC9F532DB52C}" type="datetime1">
              <a:rPr lang="en-US" smtClean="0"/>
              <a:t>2/5/2025</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Jennifer Byrne 2025</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0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5151E74E-1160-42E7-B959-D337974A2F55}" type="datetime1">
              <a:rPr lang="en-US" smtClean="0"/>
              <a:t>2/5/2025</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Jennifer Byrne 2025</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22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CA9E8951-69EE-4E51-BED1-FB1D6FBB2915}" type="datetime1">
              <a:rPr lang="en-US" smtClean="0"/>
              <a:t>2/5/2025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Jennifer Byrne 2025</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854077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700" r:id="rId7"/>
    <p:sldLayoutId id="2147483696" r:id="rId8"/>
    <p:sldLayoutId id="2147483697" r:id="rId9"/>
    <p:sldLayoutId id="2147483698" r:id="rId10"/>
    <p:sldLayoutId id="2147483699" r:id="rId11"/>
    <p:sldLayoutId id="214748370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Hiw6hqTG610?feature=oembed" TargetMode="External"/><Relationship Id="rId4" Type="http://schemas.openxmlformats.org/officeDocument/2006/relationships/hyperlink" Target="https://youtu.be/Hiw6hqTG61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ntokil.ie/blog/the-death-watch-beetle/#:~:text=During%20quiet%2C%20sleepless%20nights%20their,this%20beetle%20signalled%20impending%20death."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woodlandtrust.org.uk/trees-woods-and-wildlife/animals/beetles/deathwatch-beetle/" TargetMode="External"/><Relationship Id="rId4" Type="http://schemas.openxmlformats.org/officeDocument/2006/relationships/hyperlink" Target="https://www.youtube.com/watch?v=S9E5uWQraS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ing.com/images/search?view=detailV2&amp;ccid=%2bg5IWNrd&amp;id=EC0D86DB79ADFEF1B6148060EA0DC264C6C3544F&amp;thid=OIP.-g5IWNrd_u5waeC3JogtoAHaHa&amp;mediaurl=https%3a%2f%2fwww.wisepropertycare.com%2fmedia%2fgalleries%2f49%2ffullsize.jpg&amp;cdnurl=https%3a%2f%2fth.bing.com%2fth%2fid%2fR.fa0e4858daddfeee7069e0b726882da0%3frik%3dT1TDxmTCDepggA%26pid%3dImgRaw%26r%3d0&amp;exph=404&amp;expw=404&amp;q=house+longhorn+beetle&amp;simid=608047050504823774&amp;FORM=IRPRST&amp;ck=23798BB07E1B9D3C11993F5D2E8348EA&amp;selectedIndex=0&amp;idpp=overlayview&amp;ajaxhist=0&amp;ajaxserp=0"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wisepropertycare.com/services/woodworm/beet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museumpests.net/wp-content/uploads/2014/03/Fact-Sheet-Wood-Boring-Weevil-2015.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imberwise.co.uk/2022/03/powder-post-beetle/"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pestworld.org/pest-guide/other-pests/powderpost-beetles/"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f59nYVKMMH0" TargetMode="External"/><Relationship Id="rId2" Type="http://schemas.openxmlformats.org/officeDocument/2006/relationships/slideLayout" Target="../slideLayouts/slideLayout6.xml"/><Relationship Id="rId1" Type="http://schemas.openxmlformats.org/officeDocument/2006/relationships/video" Target="https://www.youtube.com/embed/f59nYVKMMH0?feature=oembed" TargetMode="External"/><Relationship Id="rId5" Type="http://schemas.openxmlformats.org/officeDocument/2006/relationships/hyperlink" Target="https://www.nhm.ac.uk/take-part/identify-nature/common-insect-pest-species-in-homes/furniture-beetle-anobium-punctatum-identification-guide.html"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ZbOLZbpAIh4" TargetMode="External"/><Relationship Id="rId2" Type="http://schemas.openxmlformats.org/officeDocument/2006/relationships/slideLayout" Target="../slideLayouts/slideLayout6.xml"/><Relationship Id="rId1" Type="http://schemas.openxmlformats.org/officeDocument/2006/relationships/video" Target="https://www.youtube.com/embed/ZbOLZbpAIh4?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imberwise.co.uk/woodworm-treatment/what-do-woodworm-look-like/" TargetMode="External"/><Relationship Id="rId2" Type="http://schemas.openxmlformats.org/officeDocument/2006/relationships/hyperlink" Target="https://www.permagard.co.uk/advice/how-to-treat-woodworm" TargetMode="Externa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www.preservationexpert.co.uk/common-furniture-beetle-woodworm-infestation-quick-guide-for-consumers-and-surveyors-to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news.bbc.co.uk/2/hi/uk_news/wales/south_west/5120626.stm#:~:text=A%20rare%20giant%20beetle%20thought,until%20it%20started%20to%20move." TargetMode="External"/><Relationship Id="rId1" Type="http://schemas.openxmlformats.org/officeDocument/2006/relationships/slideLayout" Target="../slideLayouts/slideLayout2.xml"/><Relationship Id="rId4" Type="http://schemas.openxmlformats.org/officeDocument/2006/relationships/hyperlink" Target="https://forums.forteana.org/index.php?threads/extinct-missing-not-so-much-rediscovered-animal-species-mia-or-believed-extinct.65454/page-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JYM2IEWBtYE?si=9ImAoOZrDv58UzP-" TargetMode="External"/><Relationship Id="rId2" Type="http://schemas.openxmlformats.org/officeDocument/2006/relationships/slideLayout" Target="../slideLayouts/slideLayout2.xml"/><Relationship Id="rId1" Type="http://schemas.openxmlformats.org/officeDocument/2006/relationships/video" Target="https://www.youtube.com/embed/JYM2IEWBtYE?feature=oembed" TargetMode="External"/><Relationship Id="rId5" Type="http://schemas.openxmlformats.org/officeDocument/2006/relationships/image" Target="../media/image26.jpeg"/><Relationship Id="rId4" Type="http://schemas.openxmlformats.org/officeDocument/2006/relationships/hyperlink" Target="https://youtu.be/QFxjZooAyGw?si=MnlpJSCnifZiDQu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QFxjZooAyGw?feature=oembed" TargetMode="External"/><Relationship Id="rId4" Type="http://schemas.openxmlformats.org/officeDocument/2006/relationships/hyperlink" Target="https://youtu.be/QFxjZooAyGw?si=MnlpJSCnifZiDQu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acornpropertypreservation.ie/woodworm-treatment-waterford-dubl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cornpropertypreservation.ie/woodworm-treatment-waterford-dublin/"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petercox.com/blog/woodworm-common-furniture-beetl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6E37B132-9C54-4236-8910-3340177AD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4" name="Picture 3" descr="Abstract render of glass nodes and mesh">
            <a:extLst>
              <a:ext uri="{FF2B5EF4-FFF2-40B4-BE49-F238E27FC236}">
                <a16:creationId xmlns:a16="http://schemas.microsoft.com/office/drawing/2014/main" id="{F9439687-49EE-4504-8687-A6D1597391D4}"/>
              </a:ext>
            </a:extLst>
          </p:cNvPr>
          <p:cNvPicPr>
            <a:picLocks noChangeAspect="1"/>
          </p:cNvPicPr>
          <p:nvPr/>
        </p:nvPicPr>
        <p:blipFill rotWithShape="1">
          <a:blip r:embed="rId2">
            <a:duotone>
              <a:schemeClr val="accent1">
                <a:shade val="45000"/>
                <a:satMod val="135000"/>
              </a:schemeClr>
              <a:prstClr val="white"/>
            </a:duotone>
            <a:alphaModFix amt="35000"/>
          </a:blip>
          <a:srcRect t="12568" r="1" b="2144"/>
          <a:stretch/>
        </p:blipFill>
        <p:spPr>
          <a:xfrm>
            <a:off x="1" y="10"/>
            <a:ext cx="12183122" cy="6857989"/>
          </a:xfrm>
          <a:prstGeom prst="rect">
            <a:avLst/>
          </a:prstGeom>
        </p:spPr>
      </p:pic>
      <p:sp>
        <p:nvSpPr>
          <p:cNvPr id="2" name="Title 1">
            <a:extLst>
              <a:ext uri="{FF2B5EF4-FFF2-40B4-BE49-F238E27FC236}">
                <a16:creationId xmlns:a16="http://schemas.microsoft.com/office/drawing/2014/main" id="{4736AAA8-9FDE-497B-8064-F9DA33683508}"/>
              </a:ext>
            </a:extLst>
          </p:cNvPr>
          <p:cNvSpPr>
            <a:spLocks noGrp="1"/>
          </p:cNvSpPr>
          <p:nvPr>
            <p:ph type="ctrTitle"/>
          </p:nvPr>
        </p:nvSpPr>
        <p:spPr>
          <a:xfrm>
            <a:off x="994873" y="2271449"/>
            <a:ext cx="6347918" cy="3670098"/>
          </a:xfrm>
        </p:spPr>
        <p:txBody>
          <a:bodyPr anchor="b">
            <a:normAutofit/>
          </a:bodyPr>
          <a:lstStyle/>
          <a:p>
            <a:r>
              <a:rPr lang="en-GB" sz="6600" dirty="0">
                <a:solidFill>
                  <a:srgbClr val="FFFFFF"/>
                </a:solidFill>
              </a:rPr>
              <a:t>Furniture Pests </a:t>
            </a:r>
            <a:endParaRPr lang="en-IE" sz="6600" dirty="0">
              <a:solidFill>
                <a:srgbClr val="FFFFFF"/>
              </a:solidFill>
            </a:endParaRPr>
          </a:p>
        </p:txBody>
      </p:sp>
      <p:sp>
        <p:nvSpPr>
          <p:cNvPr id="3" name="Subtitle 2">
            <a:extLst>
              <a:ext uri="{FF2B5EF4-FFF2-40B4-BE49-F238E27FC236}">
                <a16:creationId xmlns:a16="http://schemas.microsoft.com/office/drawing/2014/main" id="{54FE7DF1-D39A-4460-AD99-B87AB2A5DB76}"/>
              </a:ext>
            </a:extLst>
          </p:cNvPr>
          <p:cNvSpPr>
            <a:spLocks noGrp="1"/>
          </p:cNvSpPr>
          <p:nvPr>
            <p:ph type="subTitle" idx="1"/>
          </p:nvPr>
        </p:nvSpPr>
        <p:spPr>
          <a:xfrm>
            <a:off x="7449798" y="3544059"/>
            <a:ext cx="3633923" cy="2397488"/>
          </a:xfrm>
        </p:spPr>
        <p:txBody>
          <a:bodyPr anchor="ctr">
            <a:normAutofit/>
          </a:bodyPr>
          <a:lstStyle/>
          <a:p>
            <a:r>
              <a:rPr lang="en-GB" sz="2000" dirty="0">
                <a:solidFill>
                  <a:srgbClr val="FFFFFF"/>
                </a:solidFill>
              </a:rPr>
              <a:t>WMF PH 6</a:t>
            </a:r>
            <a:endParaRPr lang="en-IE" sz="2000" dirty="0">
              <a:solidFill>
                <a:srgbClr val="FFFFFF"/>
              </a:solidFill>
            </a:endParaRPr>
          </a:p>
        </p:txBody>
      </p:sp>
      <p:cxnSp>
        <p:nvCxnSpPr>
          <p:cNvPr id="25"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 name="Footer Placeholder 4">
            <a:extLst>
              <a:ext uri="{FF2B5EF4-FFF2-40B4-BE49-F238E27FC236}">
                <a16:creationId xmlns:a16="http://schemas.microsoft.com/office/drawing/2014/main" id="{E3CBEEA7-B2B6-46DE-8B43-09DC8014DBA1}"/>
              </a:ext>
            </a:extLst>
          </p:cNvPr>
          <p:cNvSpPr>
            <a:spLocks noGrp="1"/>
          </p:cNvSpPr>
          <p:nvPr>
            <p:ph type="ftr" sz="quarter" idx="11"/>
          </p:nvPr>
        </p:nvSpPr>
        <p:spPr/>
        <p:txBody>
          <a:bodyPr/>
          <a:lstStyle/>
          <a:p>
            <a:r>
              <a:rPr lang="en-US"/>
              <a:t>Jennifer Byrne 2025</a:t>
            </a:r>
          </a:p>
        </p:txBody>
      </p:sp>
      <p:sp>
        <p:nvSpPr>
          <p:cNvPr id="6" name="Slide Number Placeholder 5">
            <a:extLst>
              <a:ext uri="{FF2B5EF4-FFF2-40B4-BE49-F238E27FC236}">
                <a16:creationId xmlns:a16="http://schemas.microsoft.com/office/drawing/2014/main" id="{DE39D36F-1EEE-47C6-B40F-BFD0EDC729EC}"/>
              </a:ext>
            </a:extLst>
          </p:cNvPr>
          <p:cNvSpPr>
            <a:spLocks noGrp="1"/>
          </p:cNvSpPr>
          <p:nvPr>
            <p:ph type="sldNum" sz="quarter" idx="12"/>
          </p:nvPr>
        </p:nvSpPr>
        <p:spPr/>
        <p:txBody>
          <a:bodyPr/>
          <a:lstStyle/>
          <a:p>
            <a:fld id="{27CE633F-9882-4A5C-83A2-1109D0C73261}" type="slidenum">
              <a:rPr lang="en-US" smtClean="0"/>
              <a:t>1</a:t>
            </a:fld>
            <a:endParaRPr lang="en-US"/>
          </a:p>
        </p:txBody>
      </p:sp>
    </p:spTree>
    <p:extLst>
      <p:ext uri="{BB962C8B-B14F-4D97-AF65-F5344CB8AC3E}">
        <p14:creationId xmlns:p14="http://schemas.microsoft.com/office/powerpoint/2010/main" val="401438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4">
            <a:extLst>
              <a:ext uri="{FF2B5EF4-FFF2-40B4-BE49-F238E27FC236}">
                <a16:creationId xmlns:a16="http://schemas.microsoft.com/office/drawing/2014/main" id="{D018ED61-03E1-4D50-8F93-8AD7B6C476D0}"/>
              </a:ext>
            </a:extLst>
          </p:cNvPr>
          <p:cNvSpPr>
            <a:spLocks noGrp="1" noChangeArrowheads="1"/>
          </p:cNvSpPr>
          <p:nvPr>
            <p:ph type="title"/>
          </p:nvPr>
        </p:nvSpPr>
        <p:spPr>
          <a:xfrm>
            <a:off x="486573" y="1598246"/>
            <a:ext cx="3341077" cy="3020646"/>
          </a:xfrm>
        </p:spPr>
        <p:txBody>
          <a:bodyPr vert="horz" lIns="91440" tIns="45720" rIns="91440" bIns="45720" rtlCol="0" anchor="t">
            <a:normAutofit fontScale="90000"/>
          </a:bodyPr>
          <a:lstStyle/>
          <a:p>
            <a:r>
              <a:rPr lang="en-US" altLang="en-US" b="1" i="0" kern="1200" cap="all" baseline="0" dirty="0">
                <a:solidFill>
                  <a:schemeClr val="bg1"/>
                </a:solidFill>
                <a:latin typeface="+mj-lt"/>
                <a:ea typeface="+mj-ea"/>
                <a:cs typeface="+mj-cs"/>
              </a:rPr>
              <a:t>Life cycle of </a:t>
            </a:r>
            <a:br>
              <a:rPr lang="en-US" altLang="en-US" b="1" i="0" kern="1200" cap="all" baseline="0" dirty="0">
                <a:solidFill>
                  <a:schemeClr val="bg1"/>
                </a:solidFill>
                <a:latin typeface="+mj-lt"/>
                <a:ea typeface="+mj-ea"/>
                <a:cs typeface="+mj-cs"/>
              </a:rPr>
            </a:br>
            <a:r>
              <a:rPr lang="en-US" altLang="en-US" b="1" i="0" kern="1200" cap="all" baseline="0" dirty="0">
                <a:solidFill>
                  <a:schemeClr val="bg1"/>
                </a:solidFill>
                <a:latin typeface="+mj-lt"/>
                <a:ea typeface="+mj-ea"/>
                <a:cs typeface="+mj-cs"/>
              </a:rPr>
              <a:t>the common </a:t>
            </a:r>
            <a:br>
              <a:rPr lang="en-US" altLang="en-US" b="1" i="0" kern="1200" cap="all" baseline="0" dirty="0">
                <a:solidFill>
                  <a:schemeClr val="bg1"/>
                </a:solidFill>
                <a:latin typeface="+mj-lt"/>
                <a:ea typeface="+mj-ea"/>
                <a:cs typeface="+mj-cs"/>
              </a:rPr>
            </a:br>
            <a:r>
              <a:rPr lang="en-US" altLang="en-US" b="1" i="0" kern="1200" cap="all" baseline="0" dirty="0">
                <a:solidFill>
                  <a:schemeClr val="bg1"/>
                </a:solidFill>
                <a:latin typeface="+mj-lt"/>
                <a:ea typeface="+mj-ea"/>
                <a:cs typeface="+mj-cs"/>
              </a:rPr>
              <a:t>Furniture </a:t>
            </a:r>
            <a:br>
              <a:rPr lang="en-US" altLang="en-US" b="1" i="0" kern="1200" cap="all" baseline="0" dirty="0">
                <a:solidFill>
                  <a:schemeClr val="bg1"/>
                </a:solidFill>
                <a:latin typeface="+mj-lt"/>
                <a:ea typeface="+mj-ea"/>
                <a:cs typeface="+mj-cs"/>
              </a:rPr>
            </a:br>
            <a:r>
              <a:rPr lang="en-US" altLang="en-US" b="1" i="0" kern="1200" cap="all" baseline="0" dirty="0">
                <a:solidFill>
                  <a:schemeClr val="bg1"/>
                </a:solidFill>
                <a:latin typeface="+mj-lt"/>
                <a:ea typeface="+mj-ea"/>
                <a:cs typeface="+mj-cs"/>
              </a:rPr>
              <a:t>Beetle</a:t>
            </a:r>
          </a:p>
        </p:txBody>
      </p:sp>
      <p:sp>
        <p:nvSpPr>
          <p:cNvPr id="75"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77"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79"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24C3BBB5-02C4-44BC-BB53-5B172366A009}"/>
              </a:ext>
            </a:extLst>
          </p:cNvPr>
          <p:cNvSpPr>
            <a:spLocks noGrp="1"/>
          </p:cNvSpPr>
          <p:nvPr>
            <p:ph type="ftr" sz="quarter" idx="11"/>
          </p:nvPr>
        </p:nvSpPr>
        <p:spPr/>
        <p:txBody>
          <a:bodyPr/>
          <a:lstStyle/>
          <a:p>
            <a:r>
              <a:rPr lang="en-US"/>
              <a:t>Jennifer Byrne 2025</a:t>
            </a:r>
          </a:p>
        </p:txBody>
      </p:sp>
      <p:sp>
        <p:nvSpPr>
          <p:cNvPr id="5" name="Slide Number Placeholder 4">
            <a:extLst>
              <a:ext uri="{FF2B5EF4-FFF2-40B4-BE49-F238E27FC236}">
                <a16:creationId xmlns:a16="http://schemas.microsoft.com/office/drawing/2014/main" id="{226D634B-8DEC-4111-9E5A-FB11880E3153}"/>
              </a:ext>
            </a:extLst>
          </p:cNvPr>
          <p:cNvSpPr>
            <a:spLocks noGrp="1"/>
          </p:cNvSpPr>
          <p:nvPr>
            <p:ph type="sldNum" sz="quarter" idx="12"/>
          </p:nvPr>
        </p:nvSpPr>
        <p:spPr/>
        <p:txBody>
          <a:bodyPr/>
          <a:lstStyle/>
          <a:p>
            <a:fld id="{27CE633F-9882-4A5C-83A2-1109D0C73261}" type="slidenum">
              <a:rPr lang="en-US" smtClean="0"/>
              <a:t>10</a:t>
            </a:fld>
            <a:endParaRPr lang="en-US"/>
          </a:p>
        </p:txBody>
      </p:sp>
      <p:pic>
        <p:nvPicPr>
          <p:cNvPr id="2" name="Online Media 1" title="The Lifecycle of Woodworm - A podcast from the woodworm experts - Timberwise">
            <a:hlinkClick r:id="" action="ppaction://media"/>
            <a:extLst>
              <a:ext uri="{FF2B5EF4-FFF2-40B4-BE49-F238E27FC236}">
                <a16:creationId xmlns:a16="http://schemas.microsoft.com/office/drawing/2014/main" id="{F3A542E4-D567-4DE1-AF95-697530B25277}"/>
              </a:ext>
            </a:extLst>
          </p:cNvPr>
          <p:cNvPicPr>
            <a:picLocks noRot="1" noChangeAspect="1"/>
          </p:cNvPicPr>
          <p:nvPr>
            <a:videoFile r:link="rId1"/>
          </p:nvPr>
        </p:nvPicPr>
        <p:blipFill>
          <a:blip r:embed="rId3"/>
          <a:stretch>
            <a:fillRect/>
          </a:stretch>
        </p:blipFill>
        <p:spPr>
          <a:xfrm>
            <a:off x="5689552" y="1406102"/>
            <a:ext cx="5961519" cy="4471139"/>
          </a:xfrm>
          <a:prstGeom prst="rect">
            <a:avLst/>
          </a:prstGeom>
        </p:spPr>
      </p:pic>
      <p:sp>
        <p:nvSpPr>
          <p:cNvPr id="3" name="TextBox 2">
            <a:extLst>
              <a:ext uri="{FF2B5EF4-FFF2-40B4-BE49-F238E27FC236}">
                <a16:creationId xmlns:a16="http://schemas.microsoft.com/office/drawing/2014/main" id="{C6E12D62-FEA7-4DE2-B3CC-490D0BF66F82}"/>
              </a:ext>
            </a:extLst>
          </p:cNvPr>
          <p:cNvSpPr txBox="1"/>
          <p:nvPr/>
        </p:nvSpPr>
        <p:spPr>
          <a:xfrm>
            <a:off x="829340" y="5877241"/>
            <a:ext cx="2198038" cy="369332"/>
          </a:xfrm>
          <a:prstGeom prst="rect">
            <a:avLst/>
          </a:prstGeom>
          <a:noFill/>
        </p:spPr>
        <p:txBody>
          <a:bodyPr wrap="none" rtlCol="0">
            <a:spAutoFit/>
          </a:bodyPr>
          <a:lstStyle/>
          <a:p>
            <a:r>
              <a:rPr lang="en-GB" dirty="0">
                <a:hlinkClick r:id="rId4">
                  <a:extLst>
                    <a:ext uri="{A12FA001-AC4F-418D-AE19-62706E023703}">
                      <ahyp:hlinkClr xmlns:ahyp="http://schemas.microsoft.com/office/drawing/2018/hyperlinkcolor" val="tx"/>
                    </a:ext>
                  </a:extLst>
                </a:hlinkClick>
              </a:rPr>
              <a:t>Timberwise</a:t>
            </a:r>
            <a:r>
              <a:rPr lang="en-GB" dirty="0"/>
              <a:t> 4.26m</a:t>
            </a:r>
            <a:endParaRPr lang="en-IE" dirty="0"/>
          </a:p>
        </p:txBody>
      </p:sp>
    </p:spTree>
    <p:extLst>
      <p:ext uri="{BB962C8B-B14F-4D97-AF65-F5344CB8AC3E}">
        <p14:creationId xmlns:p14="http://schemas.microsoft.com/office/powerpoint/2010/main" val="42500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5" name="Text Box 6">
            <a:extLst>
              <a:ext uri="{FF2B5EF4-FFF2-40B4-BE49-F238E27FC236}">
                <a16:creationId xmlns:a16="http://schemas.microsoft.com/office/drawing/2014/main" id="{73B79C99-A6A5-493E-BAC1-00D71FB5031F}"/>
              </a:ext>
            </a:extLst>
          </p:cNvPr>
          <p:cNvSpPr txBox="1">
            <a:spLocks noChangeArrowheads="1"/>
          </p:cNvSpPr>
          <p:nvPr/>
        </p:nvSpPr>
        <p:spPr bwMode="auto">
          <a:xfrm>
            <a:off x="963385" y="458391"/>
            <a:ext cx="7958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Types of Wood Boring Insects </a:t>
            </a:r>
          </a:p>
        </p:txBody>
      </p:sp>
      <p:pic>
        <p:nvPicPr>
          <p:cNvPr id="8197" name="Picture 15">
            <a:extLst>
              <a:ext uri="{FF2B5EF4-FFF2-40B4-BE49-F238E27FC236}">
                <a16:creationId xmlns:a16="http://schemas.microsoft.com/office/drawing/2014/main" id="{72159CCE-CBCA-4E63-8374-4CC2CB51C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761" y="1175218"/>
            <a:ext cx="7056303" cy="203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6">
            <a:extLst>
              <a:ext uri="{FF2B5EF4-FFF2-40B4-BE49-F238E27FC236}">
                <a16:creationId xmlns:a16="http://schemas.microsoft.com/office/drawing/2014/main" id="{CF5D8D04-6B18-4627-A906-7E35E62E30C6}"/>
              </a:ext>
            </a:extLst>
          </p:cNvPr>
          <p:cNvSpPr txBox="1">
            <a:spLocks noChangeArrowheads="1"/>
          </p:cNvSpPr>
          <p:nvPr/>
        </p:nvSpPr>
        <p:spPr bwMode="auto">
          <a:xfrm>
            <a:off x="936409" y="3282110"/>
            <a:ext cx="1031918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Decaying hardwood mainly oak and softwood in contact with infested hardwood</a:t>
            </a:r>
          </a:p>
          <a:p>
            <a:pPr eaLnBrk="1" hangingPunct="1"/>
            <a:r>
              <a:rPr lang="en-GB" altLang="en-US" sz="2400" dirty="0"/>
              <a:t>Flight season: April – June  </a:t>
            </a:r>
          </a:p>
          <a:p>
            <a:pPr eaLnBrk="1" hangingPunct="1"/>
            <a:r>
              <a:rPr lang="en-GB" altLang="en-US" sz="2400" dirty="0"/>
              <a:t>Lifecycle:        5 – 12 years</a:t>
            </a:r>
          </a:p>
          <a:p>
            <a:pPr eaLnBrk="1" hangingPunct="1"/>
            <a:r>
              <a:rPr lang="en-GB" altLang="en-US" sz="2400" dirty="0"/>
              <a:t>Responsible for the most damage in old buildings and churches commonly attacks oak and elm attacks decaying timber.</a:t>
            </a:r>
            <a:r>
              <a:rPr lang="en-GB" sz="2400" b="0" i="0" dirty="0">
                <a:effectLst/>
                <a:latin typeface="Proxima Nova Regular"/>
              </a:rPr>
              <a:t> The </a:t>
            </a:r>
            <a:r>
              <a:rPr lang="en-GB" sz="2400" b="0" i="0" dirty="0">
                <a:effectLst/>
                <a:latin typeface="Proxima Nova Regular"/>
                <a:hlinkClick r:id="rId3"/>
              </a:rPr>
              <a:t>Death watch beetle </a:t>
            </a:r>
            <a:r>
              <a:rPr lang="en-GB" sz="2400" b="0" i="0" dirty="0">
                <a:effectLst/>
                <a:latin typeface="Proxima Nova Regular"/>
              </a:rPr>
              <a:t>was often heard by people on vigil with their loved ones in church. The beetle makes a </a:t>
            </a:r>
            <a:r>
              <a:rPr lang="en-GB" sz="2400" b="0" i="0" dirty="0">
                <a:effectLst/>
                <a:latin typeface="Proxima Nova Regular"/>
                <a:hlinkClick r:id="rId4"/>
              </a:rPr>
              <a:t>tapping sound </a:t>
            </a:r>
            <a:r>
              <a:rPr lang="en-GB" sz="2400" b="0" i="0" dirty="0">
                <a:effectLst/>
                <a:latin typeface="Proxima Nova Regular"/>
              </a:rPr>
              <a:t>when it strikes its head on the surface of the timber.</a:t>
            </a:r>
            <a:endParaRPr lang="en-GB" altLang="en-US" sz="2400" dirty="0"/>
          </a:p>
        </p:txBody>
      </p:sp>
      <p:sp>
        <p:nvSpPr>
          <p:cNvPr id="2" name="Footer Placeholder 1">
            <a:extLst>
              <a:ext uri="{FF2B5EF4-FFF2-40B4-BE49-F238E27FC236}">
                <a16:creationId xmlns:a16="http://schemas.microsoft.com/office/drawing/2014/main" id="{249A89C9-2863-4730-8DAE-A5AB17D27DCA}"/>
              </a:ext>
            </a:extLst>
          </p:cNvPr>
          <p:cNvSpPr>
            <a:spLocks noGrp="1"/>
          </p:cNvSpPr>
          <p:nvPr>
            <p:ph type="ftr" sz="quarter" idx="11"/>
          </p:nvPr>
        </p:nvSpPr>
        <p:spPr/>
        <p:txBody>
          <a:bodyPr/>
          <a:lstStyle/>
          <a:p>
            <a:r>
              <a:rPr lang="en-US"/>
              <a:t>Jennifer Byrne 2025</a:t>
            </a:r>
            <a:endParaRPr lang="en-US" dirty="0"/>
          </a:p>
        </p:txBody>
      </p:sp>
      <p:sp>
        <p:nvSpPr>
          <p:cNvPr id="3" name="Slide Number Placeholder 2">
            <a:extLst>
              <a:ext uri="{FF2B5EF4-FFF2-40B4-BE49-F238E27FC236}">
                <a16:creationId xmlns:a16="http://schemas.microsoft.com/office/drawing/2014/main" id="{3E7EAE6A-4892-4D96-84F2-84D4ADF5D7E5}"/>
              </a:ext>
            </a:extLst>
          </p:cNvPr>
          <p:cNvSpPr>
            <a:spLocks noGrp="1"/>
          </p:cNvSpPr>
          <p:nvPr>
            <p:ph type="sldNum" sz="quarter" idx="12"/>
          </p:nvPr>
        </p:nvSpPr>
        <p:spPr/>
        <p:txBody>
          <a:bodyPr/>
          <a:lstStyle/>
          <a:p>
            <a:fld id="{27CE633F-9882-4A5C-83A2-1109D0C73261}" type="slidenum">
              <a:rPr lang="en-US" smtClean="0"/>
              <a:t>11</a:t>
            </a:fld>
            <a:endParaRPr lang="en-US" dirty="0"/>
          </a:p>
        </p:txBody>
      </p:sp>
      <p:sp>
        <p:nvSpPr>
          <p:cNvPr id="9" name="TextBox 8">
            <a:extLst>
              <a:ext uri="{FF2B5EF4-FFF2-40B4-BE49-F238E27FC236}">
                <a16:creationId xmlns:a16="http://schemas.microsoft.com/office/drawing/2014/main" id="{F7F70CFB-9F40-4B73-85B7-43B837F91CD0}"/>
              </a:ext>
            </a:extLst>
          </p:cNvPr>
          <p:cNvSpPr txBox="1"/>
          <p:nvPr/>
        </p:nvSpPr>
        <p:spPr>
          <a:xfrm>
            <a:off x="9314033" y="1361204"/>
            <a:ext cx="1941557" cy="646331"/>
          </a:xfrm>
          <a:prstGeom prst="rect">
            <a:avLst/>
          </a:prstGeom>
          <a:noFill/>
        </p:spPr>
        <p:txBody>
          <a:bodyPr wrap="none" rtlCol="0">
            <a:spAutoFit/>
          </a:bodyPr>
          <a:lstStyle/>
          <a:p>
            <a:r>
              <a:rPr lang="en-GB" dirty="0"/>
              <a:t>Image from</a:t>
            </a:r>
          </a:p>
          <a:p>
            <a:r>
              <a:rPr lang="en-IE" dirty="0">
                <a:hlinkClick r:id="rId5"/>
              </a:rPr>
              <a:t>Woodland Trust</a:t>
            </a:r>
            <a:endParaRPr lang="en-IE" dirty="0"/>
          </a:p>
        </p:txBody>
      </p:sp>
      <p:pic>
        <p:nvPicPr>
          <p:cNvPr id="6" name="Picture 5">
            <a:extLst>
              <a:ext uri="{FF2B5EF4-FFF2-40B4-BE49-F238E27FC236}">
                <a16:creationId xmlns:a16="http://schemas.microsoft.com/office/drawing/2014/main" id="{5B11E85E-7663-C05B-4FEB-C4E2132153D7}"/>
              </a:ext>
            </a:extLst>
          </p:cNvPr>
          <p:cNvPicPr>
            <a:picLocks noChangeAspect="1"/>
          </p:cNvPicPr>
          <p:nvPr/>
        </p:nvPicPr>
        <p:blipFill>
          <a:blip r:embed="rId6"/>
          <a:stretch>
            <a:fillRect/>
          </a:stretch>
        </p:blipFill>
        <p:spPr>
          <a:xfrm>
            <a:off x="5025678" y="1175219"/>
            <a:ext cx="3348491" cy="2066478"/>
          </a:xfrm>
          <a:prstGeom prst="rect">
            <a:avLst/>
          </a:prstGeom>
        </p:spPr>
      </p:pic>
    </p:spTree>
    <p:extLst>
      <p:ext uri="{BB962C8B-B14F-4D97-AF65-F5344CB8AC3E}">
        <p14:creationId xmlns:p14="http://schemas.microsoft.com/office/powerpoint/2010/main" val="274739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5" name="Text Box 6">
            <a:extLst>
              <a:ext uri="{FF2B5EF4-FFF2-40B4-BE49-F238E27FC236}">
                <a16:creationId xmlns:a16="http://schemas.microsoft.com/office/drawing/2014/main" id="{73B79C99-A6A5-493E-BAC1-00D71FB5031F}"/>
              </a:ext>
            </a:extLst>
          </p:cNvPr>
          <p:cNvSpPr txBox="1">
            <a:spLocks noChangeArrowheads="1"/>
          </p:cNvSpPr>
          <p:nvPr/>
        </p:nvSpPr>
        <p:spPr bwMode="auto">
          <a:xfrm>
            <a:off x="963385" y="458391"/>
            <a:ext cx="7958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Types of Wood Boring Insects </a:t>
            </a:r>
          </a:p>
        </p:txBody>
      </p:sp>
      <p:sp>
        <p:nvSpPr>
          <p:cNvPr id="2" name="Footer Placeholder 1">
            <a:extLst>
              <a:ext uri="{FF2B5EF4-FFF2-40B4-BE49-F238E27FC236}">
                <a16:creationId xmlns:a16="http://schemas.microsoft.com/office/drawing/2014/main" id="{478797C9-357E-4DF0-9162-C51C76D10451}"/>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D6BBCAB7-8AE5-4160-A99B-F792F89315B8}"/>
              </a:ext>
            </a:extLst>
          </p:cNvPr>
          <p:cNvSpPr>
            <a:spLocks noGrp="1"/>
          </p:cNvSpPr>
          <p:nvPr>
            <p:ph type="sldNum" sz="quarter" idx="12"/>
          </p:nvPr>
        </p:nvSpPr>
        <p:spPr/>
        <p:txBody>
          <a:bodyPr/>
          <a:lstStyle/>
          <a:p>
            <a:fld id="{27CE633F-9882-4A5C-83A2-1109D0C73261}" type="slidenum">
              <a:rPr lang="en-US" smtClean="0"/>
              <a:t>12</a:t>
            </a:fld>
            <a:endParaRPr lang="en-US"/>
          </a:p>
        </p:txBody>
      </p:sp>
      <p:pic>
        <p:nvPicPr>
          <p:cNvPr id="9" name="Picture 5">
            <a:extLst>
              <a:ext uri="{FF2B5EF4-FFF2-40B4-BE49-F238E27FC236}">
                <a16:creationId xmlns:a16="http://schemas.microsoft.com/office/drawing/2014/main" id="{34CD4929-DF4B-4748-8303-DF4E712D06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2637"/>
          <a:stretch/>
        </p:blipFill>
        <p:spPr bwMode="auto">
          <a:xfrm>
            <a:off x="1190070" y="1084306"/>
            <a:ext cx="6613862" cy="213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EE312898-5E2B-4340-ABB7-8B234B8604FC}"/>
              </a:ext>
            </a:extLst>
          </p:cNvPr>
          <p:cNvSpPr txBox="1">
            <a:spLocks noChangeArrowheads="1"/>
          </p:cNvSpPr>
          <p:nvPr/>
        </p:nvSpPr>
        <p:spPr bwMode="auto">
          <a:xfrm>
            <a:off x="1190069" y="3429000"/>
            <a:ext cx="1016373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Attacks seasoned softwood can cause huge structural damage.</a:t>
            </a:r>
          </a:p>
          <a:p>
            <a:pPr eaLnBrk="1" hangingPunct="1"/>
            <a:r>
              <a:rPr lang="en-GB" altLang="en-US" sz="2400" dirty="0"/>
              <a:t>Flight season: July - September         </a:t>
            </a:r>
          </a:p>
          <a:p>
            <a:pPr eaLnBrk="1" hangingPunct="1"/>
            <a:r>
              <a:rPr lang="en-GB" altLang="en-US" sz="2400" dirty="0"/>
              <a:t>Lifecycle:         3 – 11 years </a:t>
            </a:r>
          </a:p>
          <a:p>
            <a:pPr eaLnBrk="1" hangingPunct="1"/>
            <a:r>
              <a:rPr lang="en-GB" altLang="en-US" sz="2400" dirty="0"/>
              <a:t>The females lay small clutches of eggs in a fan shape within shrinkage cracks in the timber surface. Only attack the sapwood of softwoods such as Pine, Spruce and Fir. Larvae bore long straight tunnels for up to 11years before emerging as adult through a 6-9mm oval hole. </a:t>
            </a:r>
            <a:r>
              <a:rPr lang="en-GB" altLang="en-US" sz="2400" dirty="0">
                <a:hlinkClick r:id="rId3"/>
              </a:rPr>
              <a:t>Beetles</a:t>
            </a:r>
            <a:endParaRPr lang="en-GB" altLang="en-US" sz="2400" dirty="0"/>
          </a:p>
        </p:txBody>
      </p:sp>
      <p:sp>
        <p:nvSpPr>
          <p:cNvPr id="11" name="TextBox 10">
            <a:extLst>
              <a:ext uri="{FF2B5EF4-FFF2-40B4-BE49-F238E27FC236}">
                <a16:creationId xmlns:a16="http://schemas.microsoft.com/office/drawing/2014/main" id="{76E6BF19-69D8-4C02-9588-C7247EFA6DE0}"/>
              </a:ext>
            </a:extLst>
          </p:cNvPr>
          <p:cNvSpPr txBox="1"/>
          <p:nvPr/>
        </p:nvSpPr>
        <p:spPr>
          <a:xfrm>
            <a:off x="9360409" y="1178867"/>
            <a:ext cx="2351926" cy="646331"/>
          </a:xfrm>
          <a:prstGeom prst="rect">
            <a:avLst/>
          </a:prstGeom>
          <a:noFill/>
        </p:spPr>
        <p:txBody>
          <a:bodyPr wrap="none" rtlCol="0">
            <a:spAutoFit/>
          </a:bodyPr>
          <a:lstStyle/>
          <a:p>
            <a:r>
              <a:rPr lang="en-GB" dirty="0"/>
              <a:t>Image from</a:t>
            </a:r>
          </a:p>
          <a:p>
            <a:r>
              <a:rPr lang="en-GB" dirty="0"/>
              <a:t> </a:t>
            </a:r>
            <a:r>
              <a:rPr lang="en-GB" dirty="0">
                <a:hlinkClick r:id="rId4"/>
              </a:rPr>
              <a:t>Wise Property Care</a:t>
            </a:r>
            <a:endParaRPr lang="en-IE" dirty="0"/>
          </a:p>
        </p:txBody>
      </p:sp>
      <p:pic>
        <p:nvPicPr>
          <p:cNvPr id="6" name="Picture 5">
            <a:extLst>
              <a:ext uri="{FF2B5EF4-FFF2-40B4-BE49-F238E27FC236}">
                <a16:creationId xmlns:a16="http://schemas.microsoft.com/office/drawing/2014/main" id="{D622BE06-C407-FDA7-ACD4-2E584546A56B}"/>
              </a:ext>
            </a:extLst>
          </p:cNvPr>
          <p:cNvPicPr>
            <a:picLocks noChangeAspect="1"/>
          </p:cNvPicPr>
          <p:nvPr/>
        </p:nvPicPr>
        <p:blipFill>
          <a:blip r:embed="rId5"/>
          <a:stretch>
            <a:fillRect/>
          </a:stretch>
        </p:blipFill>
        <p:spPr>
          <a:xfrm>
            <a:off x="5258845" y="1099577"/>
            <a:ext cx="2545087" cy="2136290"/>
          </a:xfrm>
          <a:prstGeom prst="rect">
            <a:avLst/>
          </a:prstGeom>
        </p:spPr>
      </p:pic>
    </p:spTree>
    <p:extLst>
      <p:ext uri="{BB962C8B-B14F-4D97-AF65-F5344CB8AC3E}">
        <p14:creationId xmlns:p14="http://schemas.microsoft.com/office/powerpoint/2010/main" val="106963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5" name="Text Box 6">
            <a:extLst>
              <a:ext uri="{FF2B5EF4-FFF2-40B4-BE49-F238E27FC236}">
                <a16:creationId xmlns:a16="http://schemas.microsoft.com/office/drawing/2014/main" id="{73B79C99-A6A5-493E-BAC1-00D71FB5031F}"/>
              </a:ext>
            </a:extLst>
          </p:cNvPr>
          <p:cNvSpPr txBox="1">
            <a:spLocks noChangeArrowheads="1"/>
          </p:cNvSpPr>
          <p:nvPr/>
        </p:nvSpPr>
        <p:spPr bwMode="auto">
          <a:xfrm>
            <a:off x="963385" y="458391"/>
            <a:ext cx="7958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Types of Wood Boring Insects </a:t>
            </a:r>
          </a:p>
        </p:txBody>
      </p:sp>
      <p:sp>
        <p:nvSpPr>
          <p:cNvPr id="2" name="Footer Placeholder 1">
            <a:extLst>
              <a:ext uri="{FF2B5EF4-FFF2-40B4-BE49-F238E27FC236}">
                <a16:creationId xmlns:a16="http://schemas.microsoft.com/office/drawing/2014/main" id="{478797C9-357E-4DF0-9162-C51C76D10451}"/>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D6BBCAB7-8AE5-4160-A99B-F792F89315B8}"/>
              </a:ext>
            </a:extLst>
          </p:cNvPr>
          <p:cNvSpPr>
            <a:spLocks noGrp="1"/>
          </p:cNvSpPr>
          <p:nvPr>
            <p:ph type="sldNum" sz="quarter" idx="12"/>
          </p:nvPr>
        </p:nvSpPr>
        <p:spPr/>
        <p:txBody>
          <a:bodyPr/>
          <a:lstStyle/>
          <a:p>
            <a:fld id="{27CE633F-9882-4A5C-83A2-1109D0C73261}" type="slidenum">
              <a:rPr lang="en-US" smtClean="0"/>
              <a:t>13</a:t>
            </a:fld>
            <a:endParaRPr lang="en-US"/>
          </a:p>
        </p:txBody>
      </p:sp>
      <p:sp>
        <p:nvSpPr>
          <p:cNvPr id="7" name="Text Box 8">
            <a:extLst>
              <a:ext uri="{FF2B5EF4-FFF2-40B4-BE49-F238E27FC236}">
                <a16:creationId xmlns:a16="http://schemas.microsoft.com/office/drawing/2014/main" id="{FC0743B3-62C6-469D-BB56-FF2E73243A2C}"/>
              </a:ext>
            </a:extLst>
          </p:cNvPr>
          <p:cNvSpPr txBox="1">
            <a:spLocks noChangeArrowheads="1"/>
          </p:cNvSpPr>
          <p:nvPr/>
        </p:nvSpPr>
        <p:spPr bwMode="auto">
          <a:xfrm>
            <a:off x="1288008" y="3780528"/>
            <a:ext cx="1054931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Attacks decaying hardwood &amp; softwood or plywood. </a:t>
            </a:r>
          </a:p>
          <a:p>
            <a:pPr eaLnBrk="1" hangingPunct="1"/>
            <a:r>
              <a:rPr lang="en-GB" altLang="en-US" sz="2400" dirty="0"/>
              <a:t>Flight season : Anytime          </a:t>
            </a:r>
          </a:p>
          <a:p>
            <a:pPr eaLnBrk="1" hangingPunct="1"/>
            <a:r>
              <a:rPr lang="en-GB" altLang="en-US" sz="2400" dirty="0"/>
              <a:t>Lifecycle:         7 – 9 months very short lifespan</a:t>
            </a:r>
          </a:p>
          <a:p>
            <a:pPr eaLnBrk="1" hangingPunct="1"/>
            <a:r>
              <a:rPr lang="en-GB" altLang="en-US" sz="2400" dirty="0"/>
              <a:t>Wood-boring weevils feed on damp or decaying wood, but will also continue to eat dry wood that has previously attacked by fungus. They will also eat wood products such as cardboard and paper that have been infested with fungus.</a:t>
            </a:r>
          </a:p>
          <a:p>
            <a:pPr eaLnBrk="1" hangingPunct="1"/>
            <a:endParaRPr lang="en-GB" altLang="en-US" sz="2400" dirty="0"/>
          </a:p>
          <a:p>
            <a:pPr eaLnBrk="1" hangingPunct="1"/>
            <a:endParaRPr lang="en-GB" altLang="en-US" sz="2400" dirty="0"/>
          </a:p>
        </p:txBody>
      </p:sp>
      <p:pic>
        <p:nvPicPr>
          <p:cNvPr id="8" name="Picture 6">
            <a:extLst>
              <a:ext uri="{FF2B5EF4-FFF2-40B4-BE49-F238E27FC236}">
                <a16:creationId xmlns:a16="http://schemas.microsoft.com/office/drawing/2014/main" id="{4C70F16F-FE2F-48AA-BCCC-2EEA5DF90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009" y="1319731"/>
            <a:ext cx="7776659" cy="217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EEC4CEF-A104-420F-A5D5-83C39D08B6D7}"/>
              </a:ext>
            </a:extLst>
          </p:cNvPr>
          <p:cNvPicPr>
            <a:picLocks noChangeAspect="1"/>
          </p:cNvPicPr>
          <p:nvPr/>
        </p:nvPicPr>
        <p:blipFill>
          <a:blip r:embed="rId3"/>
          <a:stretch>
            <a:fillRect/>
          </a:stretch>
        </p:blipFill>
        <p:spPr>
          <a:xfrm>
            <a:off x="5485125" y="1336356"/>
            <a:ext cx="3874635" cy="2170606"/>
          </a:xfrm>
          <a:prstGeom prst="rect">
            <a:avLst/>
          </a:prstGeom>
        </p:spPr>
      </p:pic>
      <p:sp>
        <p:nvSpPr>
          <p:cNvPr id="6" name="TextBox 5">
            <a:extLst>
              <a:ext uri="{FF2B5EF4-FFF2-40B4-BE49-F238E27FC236}">
                <a16:creationId xmlns:a16="http://schemas.microsoft.com/office/drawing/2014/main" id="{271C4253-6B90-4BD3-888D-C5F3AE03770F}"/>
              </a:ext>
            </a:extLst>
          </p:cNvPr>
          <p:cNvSpPr txBox="1"/>
          <p:nvPr/>
        </p:nvSpPr>
        <p:spPr>
          <a:xfrm>
            <a:off x="9573955" y="1319731"/>
            <a:ext cx="1330036" cy="1200329"/>
          </a:xfrm>
          <a:prstGeom prst="rect">
            <a:avLst/>
          </a:prstGeom>
          <a:noFill/>
        </p:spPr>
        <p:txBody>
          <a:bodyPr wrap="square" rtlCol="0">
            <a:spAutoFit/>
          </a:bodyPr>
          <a:lstStyle/>
          <a:p>
            <a:r>
              <a:rPr lang="en-GB" dirty="0"/>
              <a:t>Image from </a:t>
            </a:r>
            <a:r>
              <a:rPr lang="en-GB" dirty="0">
                <a:hlinkClick r:id="rId4"/>
              </a:rPr>
              <a:t>Museum Pests</a:t>
            </a:r>
            <a:endParaRPr lang="en-IE" dirty="0"/>
          </a:p>
        </p:txBody>
      </p:sp>
    </p:spTree>
    <p:extLst>
      <p:ext uri="{BB962C8B-B14F-4D97-AF65-F5344CB8AC3E}">
        <p14:creationId xmlns:p14="http://schemas.microsoft.com/office/powerpoint/2010/main" val="186003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43" name="Picture 5">
            <a:extLst>
              <a:ext uri="{FF2B5EF4-FFF2-40B4-BE49-F238E27FC236}">
                <a16:creationId xmlns:a16="http://schemas.microsoft.com/office/drawing/2014/main" id="{1ED0A818-63CC-4D72-BD09-4388D6569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59" y="1084579"/>
            <a:ext cx="6353359" cy="18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C510E754-858B-4936-8DBF-32D161C65DE6}"/>
              </a:ext>
            </a:extLst>
          </p:cNvPr>
          <p:cNvSpPr txBox="1">
            <a:spLocks noChangeArrowheads="1"/>
          </p:cNvSpPr>
          <p:nvPr/>
        </p:nvSpPr>
        <p:spPr bwMode="auto">
          <a:xfrm>
            <a:off x="927759" y="2946733"/>
            <a:ext cx="1038795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Attacks the new sapwood of softwood. </a:t>
            </a:r>
          </a:p>
          <a:p>
            <a:pPr eaLnBrk="1" hangingPunct="1"/>
            <a:r>
              <a:rPr lang="en-GB" altLang="en-US" sz="2400" dirty="0"/>
              <a:t>Flight season: June to August          </a:t>
            </a:r>
          </a:p>
          <a:p>
            <a:pPr eaLnBrk="1" hangingPunct="1"/>
            <a:r>
              <a:rPr lang="en-GB" altLang="en-US" sz="2400" dirty="0"/>
              <a:t>Lifecycle:        10 months or less one of the shortest lifespans </a:t>
            </a:r>
          </a:p>
          <a:p>
            <a:pPr eaLnBrk="1" hangingPunct="1"/>
            <a:r>
              <a:rPr lang="en-GB" altLang="en-US" sz="2400" dirty="0"/>
              <a:t>Collective name given to about </a:t>
            </a:r>
            <a:r>
              <a:rPr lang="en-GB" altLang="en-US" sz="2400" dirty="0">
                <a:hlinkClick r:id="rId3"/>
              </a:rPr>
              <a:t>70 species of wood boring insects </a:t>
            </a:r>
            <a:r>
              <a:rPr lang="en-GB" altLang="en-US" sz="2400" dirty="0"/>
              <a:t>in the same family.</a:t>
            </a:r>
            <a:r>
              <a:rPr lang="en-GB" sz="2400" b="0" i="0" dirty="0">
                <a:solidFill>
                  <a:srgbClr val="555555"/>
                </a:solidFill>
                <a:effectLst/>
                <a:latin typeface="Proxima Nova Regular"/>
              </a:rPr>
              <a:t> </a:t>
            </a:r>
            <a:r>
              <a:rPr lang="en-GB" sz="2400" b="0" i="0" dirty="0">
                <a:effectLst/>
                <a:latin typeface="Proxima Nova Regular"/>
              </a:rPr>
              <a:t>The larvae of these beetles reduces wood to a fine powder if given enough time to feed. The female often lay their eggs in wood with high starch content like Oak, Ash, Mahogany, and Walnut. Infestations can occur in many types of wood furnishings including: panelling, flooring, window/door frames, and various types of wooden furniture.</a:t>
            </a:r>
            <a:endParaRPr lang="en-GB" altLang="en-US" sz="2400" dirty="0"/>
          </a:p>
        </p:txBody>
      </p:sp>
      <p:sp>
        <p:nvSpPr>
          <p:cNvPr id="2" name="Footer Placeholder 1">
            <a:extLst>
              <a:ext uri="{FF2B5EF4-FFF2-40B4-BE49-F238E27FC236}">
                <a16:creationId xmlns:a16="http://schemas.microsoft.com/office/drawing/2014/main" id="{779C6D03-A456-48C0-B25E-67BE39853533}"/>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A6501933-64C3-4580-B593-719C1DADEB25}"/>
              </a:ext>
            </a:extLst>
          </p:cNvPr>
          <p:cNvSpPr>
            <a:spLocks noGrp="1"/>
          </p:cNvSpPr>
          <p:nvPr>
            <p:ph type="sldNum" sz="quarter" idx="12"/>
          </p:nvPr>
        </p:nvSpPr>
        <p:spPr/>
        <p:txBody>
          <a:bodyPr/>
          <a:lstStyle/>
          <a:p>
            <a:fld id="{27CE633F-9882-4A5C-83A2-1109D0C73261}" type="slidenum">
              <a:rPr lang="en-US" smtClean="0"/>
              <a:t>14</a:t>
            </a:fld>
            <a:endParaRPr lang="en-US"/>
          </a:p>
        </p:txBody>
      </p:sp>
      <p:sp>
        <p:nvSpPr>
          <p:cNvPr id="7" name="Text Box 6">
            <a:extLst>
              <a:ext uri="{FF2B5EF4-FFF2-40B4-BE49-F238E27FC236}">
                <a16:creationId xmlns:a16="http://schemas.microsoft.com/office/drawing/2014/main" id="{34849E4A-DB38-42EA-8C06-1C9244EC72C2}"/>
              </a:ext>
            </a:extLst>
          </p:cNvPr>
          <p:cNvSpPr txBox="1">
            <a:spLocks noChangeArrowheads="1"/>
          </p:cNvSpPr>
          <p:nvPr/>
        </p:nvSpPr>
        <p:spPr bwMode="auto">
          <a:xfrm>
            <a:off x="927759" y="499804"/>
            <a:ext cx="7958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Types of Wood Boring Insects </a:t>
            </a:r>
          </a:p>
        </p:txBody>
      </p:sp>
      <p:pic>
        <p:nvPicPr>
          <p:cNvPr id="5" name="Picture 4">
            <a:extLst>
              <a:ext uri="{FF2B5EF4-FFF2-40B4-BE49-F238E27FC236}">
                <a16:creationId xmlns:a16="http://schemas.microsoft.com/office/drawing/2014/main" id="{20634E90-7530-46FF-9147-3F526CF7A86B}"/>
              </a:ext>
            </a:extLst>
          </p:cNvPr>
          <p:cNvPicPr>
            <a:picLocks noChangeAspect="1"/>
          </p:cNvPicPr>
          <p:nvPr/>
        </p:nvPicPr>
        <p:blipFill rotWithShape="1">
          <a:blip r:embed="rId4"/>
          <a:srcRect b="7423"/>
          <a:stretch/>
        </p:blipFill>
        <p:spPr>
          <a:xfrm>
            <a:off x="4284716" y="1084579"/>
            <a:ext cx="2996402" cy="1860544"/>
          </a:xfrm>
          <a:prstGeom prst="rect">
            <a:avLst/>
          </a:prstGeom>
        </p:spPr>
      </p:pic>
      <p:sp>
        <p:nvSpPr>
          <p:cNvPr id="6" name="TextBox 5">
            <a:extLst>
              <a:ext uri="{FF2B5EF4-FFF2-40B4-BE49-F238E27FC236}">
                <a16:creationId xmlns:a16="http://schemas.microsoft.com/office/drawing/2014/main" id="{4E14858E-C46E-4534-81EE-AFE16A168881}"/>
              </a:ext>
            </a:extLst>
          </p:cNvPr>
          <p:cNvSpPr txBox="1"/>
          <p:nvPr/>
        </p:nvSpPr>
        <p:spPr>
          <a:xfrm>
            <a:off x="7821827" y="1346886"/>
            <a:ext cx="2544286" cy="646331"/>
          </a:xfrm>
          <a:prstGeom prst="rect">
            <a:avLst/>
          </a:prstGeom>
          <a:noFill/>
        </p:spPr>
        <p:txBody>
          <a:bodyPr wrap="none" rtlCol="0">
            <a:spAutoFit/>
          </a:bodyPr>
          <a:lstStyle/>
          <a:p>
            <a:r>
              <a:rPr lang="en-GB" dirty="0"/>
              <a:t>Image obtained from </a:t>
            </a:r>
          </a:p>
          <a:p>
            <a:r>
              <a:rPr lang="en-GB" dirty="0">
                <a:hlinkClick r:id="rId5"/>
              </a:rPr>
              <a:t>Pest World</a:t>
            </a:r>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4">
            <a:extLst>
              <a:ext uri="{FF2B5EF4-FFF2-40B4-BE49-F238E27FC236}">
                <a16:creationId xmlns:a16="http://schemas.microsoft.com/office/drawing/2014/main" id="{D018ED61-03E1-4D50-8F93-8AD7B6C476D0}"/>
              </a:ext>
            </a:extLst>
          </p:cNvPr>
          <p:cNvSpPr>
            <a:spLocks noGrp="1" noChangeArrowheads="1"/>
          </p:cNvSpPr>
          <p:nvPr>
            <p:ph type="title"/>
          </p:nvPr>
        </p:nvSpPr>
        <p:spPr>
          <a:xfrm>
            <a:off x="486572" y="1598246"/>
            <a:ext cx="4419819" cy="3020646"/>
          </a:xfrm>
        </p:spPr>
        <p:txBody>
          <a:bodyPr vert="horz" lIns="91440" tIns="45720" rIns="91440" bIns="45720" rtlCol="0" anchor="t">
            <a:normAutofit/>
          </a:bodyPr>
          <a:lstStyle/>
          <a:p>
            <a:r>
              <a:rPr lang="en-US" altLang="en-US" b="1" i="0" kern="1200" cap="all" baseline="0" dirty="0">
                <a:solidFill>
                  <a:schemeClr val="bg1"/>
                </a:solidFill>
                <a:latin typeface="+mj-lt"/>
                <a:ea typeface="+mj-ea"/>
                <a:cs typeface="+mj-cs"/>
              </a:rPr>
              <a:t>11 types of  Woodworm</a:t>
            </a:r>
          </a:p>
        </p:txBody>
      </p:sp>
      <p:sp>
        <p:nvSpPr>
          <p:cNvPr id="75"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77"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79"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24C3BBB5-02C4-44BC-BB53-5B172366A009}"/>
              </a:ext>
            </a:extLst>
          </p:cNvPr>
          <p:cNvSpPr>
            <a:spLocks noGrp="1"/>
          </p:cNvSpPr>
          <p:nvPr>
            <p:ph type="ftr" sz="quarter" idx="11"/>
          </p:nvPr>
        </p:nvSpPr>
        <p:spPr/>
        <p:txBody>
          <a:bodyPr/>
          <a:lstStyle/>
          <a:p>
            <a:r>
              <a:rPr lang="en-US"/>
              <a:t>Jennifer Byrne 2025</a:t>
            </a:r>
          </a:p>
        </p:txBody>
      </p:sp>
      <p:sp>
        <p:nvSpPr>
          <p:cNvPr id="5" name="Slide Number Placeholder 4">
            <a:extLst>
              <a:ext uri="{FF2B5EF4-FFF2-40B4-BE49-F238E27FC236}">
                <a16:creationId xmlns:a16="http://schemas.microsoft.com/office/drawing/2014/main" id="{226D634B-8DEC-4111-9E5A-FB11880E3153}"/>
              </a:ext>
            </a:extLst>
          </p:cNvPr>
          <p:cNvSpPr>
            <a:spLocks noGrp="1"/>
          </p:cNvSpPr>
          <p:nvPr>
            <p:ph type="sldNum" sz="quarter" idx="12"/>
          </p:nvPr>
        </p:nvSpPr>
        <p:spPr/>
        <p:txBody>
          <a:bodyPr/>
          <a:lstStyle/>
          <a:p>
            <a:fld id="{27CE633F-9882-4A5C-83A2-1109D0C73261}" type="slidenum">
              <a:rPr lang="en-US" smtClean="0"/>
              <a:t>15</a:t>
            </a:fld>
            <a:endParaRPr lang="en-US"/>
          </a:p>
        </p:txBody>
      </p:sp>
      <p:sp>
        <p:nvSpPr>
          <p:cNvPr id="3" name="TextBox 2">
            <a:extLst>
              <a:ext uri="{FF2B5EF4-FFF2-40B4-BE49-F238E27FC236}">
                <a16:creationId xmlns:a16="http://schemas.microsoft.com/office/drawing/2014/main" id="{C6E12D62-FEA7-4DE2-B3CC-490D0BF66F82}"/>
              </a:ext>
            </a:extLst>
          </p:cNvPr>
          <p:cNvSpPr txBox="1"/>
          <p:nvPr/>
        </p:nvSpPr>
        <p:spPr>
          <a:xfrm>
            <a:off x="829340" y="5877241"/>
            <a:ext cx="3659976" cy="369332"/>
          </a:xfrm>
          <a:prstGeom prst="rect">
            <a:avLst/>
          </a:prstGeom>
          <a:noFill/>
        </p:spPr>
        <p:txBody>
          <a:bodyPr wrap="none" rtlCol="0">
            <a:spAutoFit/>
          </a:bodyPr>
          <a:lstStyle/>
          <a:p>
            <a:r>
              <a:rPr lang="en-GB" dirty="0">
                <a:hlinkClick r:id="rId3">
                  <a:extLst>
                    <a:ext uri="{A12FA001-AC4F-418D-AE19-62706E023703}">
                      <ahyp:hlinkClr xmlns:ahyp="http://schemas.microsoft.com/office/drawing/2018/hyperlinkcolor" val="tx"/>
                    </a:ext>
                  </a:extLst>
                </a:hlinkClick>
              </a:rPr>
              <a:t>Identification of 11 types  </a:t>
            </a:r>
            <a:r>
              <a:rPr lang="en-GB" dirty="0"/>
              <a:t>3.45m</a:t>
            </a:r>
            <a:endParaRPr lang="en-IE" dirty="0"/>
          </a:p>
        </p:txBody>
      </p:sp>
      <p:pic>
        <p:nvPicPr>
          <p:cNvPr id="6" name="Online Media 5" title="Woodworm Identification: 11 Types of Wood Boring Insect">
            <a:hlinkClick r:id="" action="ppaction://media"/>
            <a:extLst>
              <a:ext uri="{FF2B5EF4-FFF2-40B4-BE49-F238E27FC236}">
                <a16:creationId xmlns:a16="http://schemas.microsoft.com/office/drawing/2014/main" id="{F9C4A499-FBBD-4836-B5B5-6CB440EB8AC2}"/>
              </a:ext>
            </a:extLst>
          </p:cNvPr>
          <p:cNvPicPr>
            <a:picLocks noRot="1" noChangeAspect="1"/>
          </p:cNvPicPr>
          <p:nvPr>
            <a:videoFile r:link="rId1"/>
          </p:nvPr>
        </p:nvPicPr>
        <p:blipFill>
          <a:blip r:embed="rId4"/>
          <a:stretch>
            <a:fillRect/>
          </a:stretch>
        </p:blipFill>
        <p:spPr>
          <a:xfrm>
            <a:off x="5605084" y="1598246"/>
            <a:ext cx="6011032" cy="3396233"/>
          </a:xfrm>
          <a:prstGeom prst="rect">
            <a:avLst/>
          </a:prstGeom>
        </p:spPr>
      </p:pic>
      <p:sp>
        <p:nvSpPr>
          <p:cNvPr id="2" name="TextBox 1">
            <a:extLst>
              <a:ext uri="{FF2B5EF4-FFF2-40B4-BE49-F238E27FC236}">
                <a16:creationId xmlns:a16="http://schemas.microsoft.com/office/drawing/2014/main" id="{94DE6C22-8F4B-92F5-AABC-9019AAC385B6}"/>
              </a:ext>
            </a:extLst>
          </p:cNvPr>
          <p:cNvSpPr txBox="1"/>
          <p:nvPr/>
        </p:nvSpPr>
        <p:spPr>
          <a:xfrm>
            <a:off x="486572" y="3296362"/>
            <a:ext cx="3390672" cy="369332"/>
          </a:xfrm>
          <a:prstGeom prst="rect">
            <a:avLst/>
          </a:prstGeom>
          <a:noFill/>
        </p:spPr>
        <p:txBody>
          <a:bodyPr wrap="none" rtlCol="0">
            <a:spAutoFit/>
          </a:bodyPr>
          <a:lstStyle/>
          <a:p>
            <a:r>
              <a:rPr lang="en-GB" dirty="0">
                <a:solidFill>
                  <a:srgbClr val="002060"/>
                </a:solidFill>
                <a:hlinkClick r:id="rId5">
                  <a:extLst>
                    <a:ext uri="{A12FA001-AC4F-418D-AE19-62706E023703}">
                      <ahyp:hlinkClr xmlns:ahyp="http://schemas.microsoft.com/office/drawing/2018/hyperlinkcolor" val="tx"/>
                    </a:ext>
                  </a:extLst>
                </a:hlinkClick>
              </a:rPr>
              <a:t>The Natural History Museum </a:t>
            </a:r>
            <a:endParaRPr lang="en-IE" dirty="0">
              <a:solidFill>
                <a:srgbClr val="002060"/>
              </a:solidFill>
            </a:endParaRPr>
          </a:p>
        </p:txBody>
      </p:sp>
    </p:spTree>
    <p:extLst>
      <p:ext uri="{BB962C8B-B14F-4D97-AF65-F5344CB8AC3E}">
        <p14:creationId xmlns:p14="http://schemas.microsoft.com/office/powerpoint/2010/main" val="319247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01598D8-1D82-7A3E-DBE8-2C64FA089CF7}"/>
            </a:ext>
          </a:extLst>
        </p:cNvPr>
        <p:cNvGrpSpPr/>
        <p:nvPr/>
      </p:nvGrpSpPr>
      <p:grpSpPr>
        <a:xfrm>
          <a:off x="0" y="0"/>
          <a:ext cx="0" cy="0"/>
          <a:chOff x="0" y="0"/>
          <a:chExt cx="0" cy="0"/>
        </a:xfrm>
      </p:grpSpPr>
      <p:sp>
        <p:nvSpPr>
          <p:cNvPr id="11271" name="Text Box 9">
            <a:extLst>
              <a:ext uri="{FF2B5EF4-FFF2-40B4-BE49-F238E27FC236}">
                <a16:creationId xmlns:a16="http://schemas.microsoft.com/office/drawing/2014/main" id="{8B75346B-1E3E-2AA0-D323-9C8FB4378880}"/>
              </a:ext>
            </a:extLst>
          </p:cNvPr>
          <p:cNvSpPr txBox="1">
            <a:spLocks noChangeArrowheads="1"/>
          </p:cNvSpPr>
          <p:nvPr/>
        </p:nvSpPr>
        <p:spPr bwMode="auto">
          <a:xfrm>
            <a:off x="927759" y="1481384"/>
            <a:ext cx="50132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Fras is the dust left behind by the larvae.</a:t>
            </a:r>
          </a:p>
          <a:p>
            <a:pPr eaLnBrk="1" hangingPunct="1"/>
            <a:endParaRPr lang="en-GB" altLang="en-US" sz="2400" dirty="0"/>
          </a:p>
          <a:p>
            <a:pPr eaLnBrk="1" hangingPunct="1"/>
            <a:r>
              <a:rPr lang="en-GB" altLang="en-US" sz="2400" dirty="0"/>
              <a:t>Fresh </a:t>
            </a:r>
            <a:r>
              <a:rPr lang="en-GB" altLang="en-US" sz="2400" dirty="0" err="1"/>
              <a:t>fras</a:t>
            </a:r>
            <a:r>
              <a:rPr lang="en-GB" altLang="en-US" sz="2400" dirty="0"/>
              <a:t> is usually a sign of recent activity.</a:t>
            </a:r>
          </a:p>
          <a:p>
            <a:pPr eaLnBrk="1" hangingPunct="1"/>
            <a:endParaRPr lang="en-GB" altLang="en-US" sz="2400" dirty="0"/>
          </a:p>
          <a:p>
            <a:pPr eaLnBrk="1" hangingPunct="1"/>
            <a:endParaRPr lang="en-GB" altLang="en-US" sz="2400" dirty="0"/>
          </a:p>
          <a:p>
            <a:pPr eaLnBrk="1" hangingPunct="1"/>
            <a:r>
              <a:rPr lang="en-GB" altLang="en-US" sz="2400" dirty="0"/>
              <a:t>So is this a sign that the timber is free from insects?   </a:t>
            </a:r>
          </a:p>
        </p:txBody>
      </p:sp>
      <p:sp>
        <p:nvSpPr>
          <p:cNvPr id="2" name="Footer Placeholder 1">
            <a:extLst>
              <a:ext uri="{FF2B5EF4-FFF2-40B4-BE49-F238E27FC236}">
                <a16:creationId xmlns:a16="http://schemas.microsoft.com/office/drawing/2014/main" id="{50B1EAC3-7A3A-88E6-4556-0EE5B7AF250F}"/>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89CDC42A-83F0-9681-3D23-A8E5A2AB3D69}"/>
              </a:ext>
            </a:extLst>
          </p:cNvPr>
          <p:cNvSpPr>
            <a:spLocks noGrp="1"/>
          </p:cNvSpPr>
          <p:nvPr>
            <p:ph type="sldNum" sz="quarter" idx="12"/>
          </p:nvPr>
        </p:nvSpPr>
        <p:spPr/>
        <p:txBody>
          <a:bodyPr/>
          <a:lstStyle/>
          <a:p>
            <a:fld id="{27CE633F-9882-4A5C-83A2-1109D0C73261}" type="slidenum">
              <a:rPr lang="en-US" smtClean="0"/>
              <a:t>16</a:t>
            </a:fld>
            <a:endParaRPr lang="en-US"/>
          </a:p>
        </p:txBody>
      </p:sp>
      <p:sp>
        <p:nvSpPr>
          <p:cNvPr id="10" name="Text Box 6">
            <a:extLst>
              <a:ext uri="{FF2B5EF4-FFF2-40B4-BE49-F238E27FC236}">
                <a16:creationId xmlns:a16="http://schemas.microsoft.com/office/drawing/2014/main" id="{8B0D0FAF-9828-C7EE-EB29-BEE0602072FD}"/>
              </a:ext>
            </a:extLst>
          </p:cNvPr>
          <p:cNvSpPr txBox="1">
            <a:spLocks noChangeArrowheads="1"/>
          </p:cNvSpPr>
          <p:nvPr/>
        </p:nvSpPr>
        <p:spPr bwMode="auto">
          <a:xfrm>
            <a:off x="927759" y="499804"/>
            <a:ext cx="91187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What is Fras? </a:t>
            </a:r>
          </a:p>
        </p:txBody>
      </p:sp>
      <p:pic>
        <p:nvPicPr>
          <p:cNvPr id="4" name="Content Placeholder 4" descr="How to treat woodworm and get rid of it for good | Homebuilding">
            <a:extLst>
              <a:ext uri="{FF2B5EF4-FFF2-40B4-BE49-F238E27FC236}">
                <a16:creationId xmlns:a16="http://schemas.microsoft.com/office/drawing/2014/main" id="{046B13BC-2E45-02E1-264F-F27481CB95DC}"/>
              </a:ext>
            </a:extLst>
          </p:cNvPr>
          <p:cNvPicPr>
            <a:picLocks noChangeAspect="1"/>
          </p:cNvPicPr>
          <p:nvPr/>
        </p:nvPicPr>
        <p:blipFill>
          <a:blip r:embed="rId2"/>
          <a:stretch>
            <a:fillRect/>
          </a:stretch>
        </p:blipFill>
        <p:spPr>
          <a:xfrm>
            <a:off x="6307491" y="1481384"/>
            <a:ext cx="4606218" cy="3384669"/>
          </a:xfrm>
          <a:prstGeom prst="rect">
            <a:avLst/>
          </a:prstGeom>
        </p:spPr>
      </p:pic>
    </p:spTree>
    <p:extLst>
      <p:ext uri="{BB962C8B-B14F-4D97-AF65-F5344CB8AC3E}">
        <p14:creationId xmlns:p14="http://schemas.microsoft.com/office/powerpoint/2010/main" val="367634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9BACDF41-DE16-42B8-859D-C97A4BA0F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098" y="1063415"/>
            <a:ext cx="3170411" cy="270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a:extLst>
              <a:ext uri="{FF2B5EF4-FFF2-40B4-BE49-F238E27FC236}">
                <a16:creationId xmlns:a16="http://schemas.microsoft.com/office/drawing/2014/main" id="{22403AD3-3BFE-47E2-BF42-1DF506E5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098" y="3658164"/>
            <a:ext cx="3170411" cy="27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a:extLst>
              <a:ext uri="{FF2B5EF4-FFF2-40B4-BE49-F238E27FC236}">
                <a16:creationId xmlns:a16="http://schemas.microsoft.com/office/drawing/2014/main" id="{D63BC9C7-61DE-47EC-A615-196769B552EA}"/>
              </a:ext>
            </a:extLst>
          </p:cNvPr>
          <p:cNvSpPr txBox="1">
            <a:spLocks noChangeArrowheads="1"/>
          </p:cNvSpPr>
          <p:nvPr/>
        </p:nvSpPr>
        <p:spPr bwMode="auto">
          <a:xfrm>
            <a:off x="1064355" y="1263491"/>
            <a:ext cx="45051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Wear goggles &amp; Mask.</a:t>
            </a:r>
          </a:p>
          <a:p>
            <a:pPr eaLnBrk="1" hangingPunct="1"/>
            <a:r>
              <a:rPr lang="en-GB" altLang="en-US" sz="2400" dirty="0"/>
              <a:t>Inject the chemical fluid into the flight holes.</a:t>
            </a:r>
          </a:p>
          <a:p>
            <a:pPr eaLnBrk="1" hangingPunct="1"/>
            <a:r>
              <a:rPr lang="en-GB" altLang="en-US" sz="2400" dirty="0"/>
              <a:t>Clean excess fluid off polished surfaces.</a:t>
            </a:r>
          </a:p>
        </p:txBody>
      </p:sp>
      <p:sp>
        <p:nvSpPr>
          <p:cNvPr id="11269" name="Text Box 7">
            <a:extLst>
              <a:ext uri="{FF2B5EF4-FFF2-40B4-BE49-F238E27FC236}">
                <a16:creationId xmlns:a16="http://schemas.microsoft.com/office/drawing/2014/main" id="{8D3671A4-5C9C-4A40-8986-C5DEADF27D8E}"/>
              </a:ext>
            </a:extLst>
          </p:cNvPr>
          <p:cNvSpPr txBox="1">
            <a:spLocks noChangeArrowheads="1"/>
          </p:cNvSpPr>
          <p:nvPr/>
        </p:nvSpPr>
        <p:spPr bwMode="auto">
          <a:xfrm>
            <a:off x="1148070" y="3966646"/>
            <a:ext cx="48608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Brush fluid onto unfinished surfaces.</a:t>
            </a:r>
          </a:p>
          <a:p>
            <a:pPr eaLnBrk="1" hangingPunct="1"/>
            <a:r>
              <a:rPr lang="en-GB" altLang="en-US" sz="2400" dirty="0"/>
              <a:t>Leave to dry overnight. </a:t>
            </a:r>
          </a:p>
          <a:p>
            <a:pPr eaLnBrk="1" hangingPunct="1"/>
            <a:r>
              <a:rPr lang="en-GB" altLang="en-US" sz="2400" dirty="0"/>
              <a:t>Treat again.</a:t>
            </a:r>
          </a:p>
        </p:txBody>
      </p:sp>
      <p:sp>
        <p:nvSpPr>
          <p:cNvPr id="2" name="Footer Placeholder 1">
            <a:extLst>
              <a:ext uri="{FF2B5EF4-FFF2-40B4-BE49-F238E27FC236}">
                <a16:creationId xmlns:a16="http://schemas.microsoft.com/office/drawing/2014/main" id="{EA0A303F-74CA-4B31-A6EB-87FDB6573FD7}"/>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C61BAA35-33EF-44AF-9887-28404846F2DA}"/>
              </a:ext>
            </a:extLst>
          </p:cNvPr>
          <p:cNvSpPr>
            <a:spLocks noGrp="1"/>
          </p:cNvSpPr>
          <p:nvPr>
            <p:ph type="sldNum" sz="quarter" idx="12"/>
          </p:nvPr>
        </p:nvSpPr>
        <p:spPr/>
        <p:txBody>
          <a:bodyPr/>
          <a:lstStyle/>
          <a:p>
            <a:fld id="{27CE633F-9882-4A5C-83A2-1109D0C73261}" type="slidenum">
              <a:rPr lang="en-US" smtClean="0"/>
              <a:t>17</a:t>
            </a:fld>
            <a:endParaRPr lang="en-US"/>
          </a:p>
        </p:txBody>
      </p:sp>
      <p:sp>
        <p:nvSpPr>
          <p:cNvPr id="10" name="Text Box 6">
            <a:extLst>
              <a:ext uri="{FF2B5EF4-FFF2-40B4-BE49-F238E27FC236}">
                <a16:creationId xmlns:a16="http://schemas.microsoft.com/office/drawing/2014/main" id="{2EDBF4A5-E3A4-46E2-8200-F8CE1DA65D02}"/>
              </a:ext>
            </a:extLst>
          </p:cNvPr>
          <p:cNvSpPr txBox="1">
            <a:spLocks noChangeArrowheads="1"/>
          </p:cNvSpPr>
          <p:nvPr/>
        </p:nvSpPr>
        <p:spPr bwMode="auto">
          <a:xfrm>
            <a:off x="1426522" y="338865"/>
            <a:ext cx="89050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Treatment of Woodworm Infested Furniture.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270" name="Picture 8">
            <a:extLst>
              <a:ext uri="{FF2B5EF4-FFF2-40B4-BE49-F238E27FC236}">
                <a16:creationId xmlns:a16="http://schemas.microsoft.com/office/drawing/2014/main" id="{609C9C9D-D262-4FDC-9C63-46BBF1F8D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130" y="1623410"/>
            <a:ext cx="3772395" cy="297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9">
            <a:extLst>
              <a:ext uri="{FF2B5EF4-FFF2-40B4-BE49-F238E27FC236}">
                <a16:creationId xmlns:a16="http://schemas.microsoft.com/office/drawing/2014/main" id="{DA8E053A-F5D2-407B-94A0-77C3CFB24ACA}"/>
              </a:ext>
            </a:extLst>
          </p:cNvPr>
          <p:cNvSpPr txBox="1">
            <a:spLocks noChangeArrowheads="1"/>
          </p:cNvSpPr>
          <p:nvPr/>
        </p:nvSpPr>
        <p:spPr bwMode="auto">
          <a:xfrm>
            <a:off x="1060019" y="1623410"/>
            <a:ext cx="50132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Use coloured wax sticks to fill flight </a:t>
            </a:r>
          </a:p>
          <a:p>
            <a:pPr eaLnBrk="1" hangingPunct="1"/>
            <a:r>
              <a:rPr lang="en-GB" altLang="en-US" sz="2400" dirty="0"/>
              <a:t>holes/exit holes in a polished</a:t>
            </a:r>
          </a:p>
          <a:p>
            <a:pPr eaLnBrk="1" hangingPunct="1"/>
            <a:r>
              <a:rPr lang="en-GB" altLang="en-US" sz="2400" dirty="0"/>
              <a:t>Surface. </a:t>
            </a:r>
          </a:p>
        </p:txBody>
      </p:sp>
      <p:sp>
        <p:nvSpPr>
          <p:cNvPr id="2" name="Footer Placeholder 1">
            <a:extLst>
              <a:ext uri="{FF2B5EF4-FFF2-40B4-BE49-F238E27FC236}">
                <a16:creationId xmlns:a16="http://schemas.microsoft.com/office/drawing/2014/main" id="{EA0A303F-74CA-4B31-A6EB-87FDB6573FD7}"/>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C61BAA35-33EF-44AF-9887-28404846F2DA}"/>
              </a:ext>
            </a:extLst>
          </p:cNvPr>
          <p:cNvSpPr>
            <a:spLocks noGrp="1"/>
          </p:cNvSpPr>
          <p:nvPr>
            <p:ph type="sldNum" sz="quarter" idx="12"/>
          </p:nvPr>
        </p:nvSpPr>
        <p:spPr/>
        <p:txBody>
          <a:bodyPr/>
          <a:lstStyle/>
          <a:p>
            <a:fld id="{27CE633F-9882-4A5C-83A2-1109D0C73261}" type="slidenum">
              <a:rPr lang="en-US" smtClean="0"/>
              <a:t>18</a:t>
            </a:fld>
            <a:endParaRPr lang="en-US"/>
          </a:p>
        </p:txBody>
      </p:sp>
      <p:sp>
        <p:nvSpPr>
          <p:cNvPr id="10" name="Text Box 6">
            <a:extLst>
              <a:ext uri="{FF2B5EF4-FFF2-40B4-BE49-F238E27FC236}">
                <a16:creationId xmlns:a16="http://schemas.microsoft.com/office/drawing/2014/main" id="{2EDBF4A5-E3A4-46E2-8200-F8CE1DA65D02}"/>
              </a:ext>
            </a:extLst>
          </p:cNvPr>
          <p:cNvSpPr txBox="1">
            <a:spLocks noChangeArrowheads="1"/>
          </p:cNvSpPr>
          <p:nvPr/>
        </p:nvSpPr>
        <p:spPr bwMode="auto">
          <a:xfrm>
            <a:off x="927759" y="499804"/>
            <a:ext cx="91187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Treatment of Woodworm Infested Furniture.</a:t>
            </a:r>
          </a:p>
        </p:txBody>
      </p:sp>
      <p:sp>
        <p:nvSpPr>
          <p:cNvPr id="7" name="Rectangle 3">
            <a:extLst>
              <a:ext uri="{FF2B5EF4-FFF2-40B4-BE49-F238E27FC236}">
                <a16:creationId xmlns:a16="http://schemas.microsoft.com/office/drawing/2014/main" id="{69F1EB1B-0C31-4A52-9933-FA121B784F9E}"/>
              </a:ext>
            </a:extLst>
          </p:cNvPr>
          <p:cNvSpPr txBox="1">
            <a:spLocks noChangeArrowheads="1"/>
          </p:cNvSpPr>
          <p:nvPr/>
        </p:nvSpPr>
        <p:spPr>
          <a:xfrm>
            <a:off x="927759" y="3700220"/>
            <a:ext cx="10122533" cy="3157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ltLang="en-US" dirty="0"/>
          </a:p>
          <a:p>
            <a:pPr>
              <a:buFontTx/>
              <a:buNone/>
            </a:pPr>
            <a:r>
              <a:rPr lang="en-IE" altLang="en-US" sz="2400" dirty="0"/>
              <a:t>Prevention</a:t>
            </a:r>
          </a:p>
          <a:p>
            <a:r>
              <a:rPr lang="en-IE" altLang="en-US" sz="2400" dirty="0"/>
              <a:t>Treating the timber with suitable preservative prior to installation.</a:t>
            </a:r>
          </a:p>
          <a:p>
            <a:r>
              <a:rPr lang="en-IE" altLang="en-US" sz="2400" dirty="0"/>
              <a:t>Treating timber in-situ is less effective (Brushing or Spraying)</a:t>
            </a:r>
            <a:endParaRPr lang="en-US" altLang="en-US" sz="2400" dirty="0"/>
          </a:p>
        </p:txBody>
      </p:sp>
    </p:spTree>
    <p:extLst>
      <p:ext uri="{BB962C8B-B14F-4D97-AF65-F5344CB8AC3E}">
        <p14:creationId xmlns:p14="http://schemas.microsoft.com/office/powerpoint/2010/main" val="414532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4">
            <a:extLst>
              <a:ext uri="{FF2B5EF4-FFF2-40B4-BE49-F238E27FC236}">
                <a16:creationId xmlns:a16="http://schemas.microsoft.com/office/drawing/2014/main" id="{D018ED61-03E1-4D50-8F93-8AD7B6C476D0}"/>
              </a:ext>
            </a:extLst>
          </p:cNvPr>
          <p:cNvSpPr>
            <a:spLocks noGrp="1" noChangeArrowheads="1"/>
          </p:cNvSpPr>
          <p:nvPr>
            <p:ph type="title"/>
          </p:nvPr>
        </p:nvSpPr>
        <p:spPr>
          <a:xfrm>
            <a:off x="715890" y="548356"/>
            <a:ext cx="8926873" cy="3020646"/>
          </a:xfrm>
        </p:spPr>
        <p:txBody>
          <a:bodyPr vert="horz" lIns="91440" tIns="45720" rIns="91440" bIns="45720" rtlCol="0" anchor="t">
            <a:normAutofit/>
          </a:bodyPr>
          <a:lstStyle/>
          <a:p>
            <a:r>
              <a:rPr lang="en-US" altLang="en-US" b="1" i="0" kern="1200" cap="all" baseline="0" dirty="0">
                <a:solidFill>
                  <a:schemeClr val="bg1"/>
                </a:solidFill>
                <a:latin typeface="+mj-lt"/>
                <a:ea typeface="+mj-ea"/>
                <a:cs typeface="+mj-cs"/>
              </a:rPr>
              <a:t>Woodworm Treatment </a:t>
            </a:r>
          </a:p>
        </p:txBody>
      </p:sp>
      <p:sp>
        <p:nvSpPr>
          <p:cNvPr id="75"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77"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79"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24C3BBB5-02C4-44BC-BB53-5B172366A009}"/>
              </a:ext>
            </a:extLst>
          </p:cNvPr>
          <p:cNvSpPr>
            <a:spLocks noGrp="1"/>
          </p:cNvSpPr>
          <p:nvPr>
            <p:ph type="ftr" sz="quarter" idx="11"/>
          </p:nvPr>
        </p:nvSpPr>
        <p:spPr/>
        <p:txBody>
          <a:bodyPr/>
          <a:lstStyle/>
          <a:p>
            <a:r>
              <a:rPr lang="en-US"/>
              <a:t>Jennifer Byrne 2025</a:t>
            </a:r>
          </a:p>
        </p:txBody>
      </p:sp>
      <p:sp>
        <p:nvSpPr>
          <p:cNvPr id="5" name="Slide Number Placeholder 4">
            <a:extLst>
              <a:ext uri="{FF2B5EF4-FFF2-40B4-BE49-F238E27FC236}">
                <a16:creationId xmlns:a16="http://schemas.microsoft.com/office/drawing/2014/main" id="{226D634B-8DEC-4111-9E5A-FB11880E3153}"/>
              </a:ext>
            </a:extLst>
          </p:cNvPr>
          <p:cNvSpPr>
            <a:spLocks noGrp="1"/>
          </p:cNvSpPr>
          <p:nvPr>
            <p:ph type="sldNum" sz="quarter" idx="12"/>
          </p:nvPr>
        </p:nvSpPr>
        <p:spPr/>
        <p:txBody>
          <a:bodyPr/>
          <a:lstStyle/>
          <a:p>
            <a:fld id="{27CE633F-9882-4A5C-83A2-1109D0C73261}" type="slidenum">
              <a:rPr lang="en-US" smtClean="0"/>
              <a:t>19</a:t>
            </a:fld>
            <a:endParaRPr lang="en-US"/>
          </a:p>
        </p:txBody>
      </p:sp>
      <p:sp>
        <p:nvSpPr>
          <p:cNvPr id="3" name="TextBox 2">
            <a:extLst>
              <a:ext uri="{FF2B5EF4-FFF2-40B4-BE49-F238E27FC236}">
                <a16:creationId xmlns:a16="http://schemas.microsoft.com/office/drawing/2014/main" id="{C6E12D62-FEA7-4DE2-B3CC-490D0BF66F82}"/>
              </a:ext>
            </a:extLst>
          </p:cNvPr>
          <p:cNvSpPr txBox="1"/>
          <p:nvPr/>
        </p:nvSpPr>
        <p:spPr>
          <a:xfrm>
            <a:off x="829340" y="5877241"/>
            <a:ext cx="3557384" cy="369332"/>
          </a:xfrm>
          <a:prstGeom prst="rect">
            <a:avLst/>
          </a:prstGeom>
          <a:noFill/>
        </p:spPr>
        <p:txBody>
          <a:bodyPr wrap="none" rtlCol="0">
            <a:spAutoFit/>
          </a:bodyPr>
          <a:lstStyle/>
          <a:p>
            <a:r>
              <a:rPr lang="en-GB" dirty="0"/>
              <a:t> </a:t>
            </a:r>
            <a:r>
              <a:rPr lang="en-GB" dirty="0">
                <a:hlinkClick r:id="rId3">
                  <a:extLst>
                    <a:ext uri="{A12FA001-AC4F-418D-AE19-62706E023703}">
                      <ahyp:hlinkClr xmlns:ahyp="http://schemas.microsoft.com/office/drawing/2018/hyperlinkcolor" val="tx"/>
                    </a:ext>
                  </a:extLst>
                </a:hlinkClick>
              </a:rPr>
              <a:t>Protum services Ireland </a:t>
            </a:r>
            <a:r>
              <a:rPr lang="en-GB" dirty="0"/>
              <a:t>2.10m</a:t>
            </a:r>
            <a:endParaRPr lang="en-IE" dirty="0"/>
          </a:p>
        </p:txBody>
      </p:sp>
      <p:pic>
        <p:nvPicPr>
          <p:cNvPr id="2" name="Online Media 1" title="What is Woodworm? Problems and Woodworm Treatment by Protum Services Ireland - Protum.ie">
            <a:hlinkClick r:id="" action="ppaction://media"/>
            <a:extLst>
              <a:ext uri="{FF2B5EF4-FFF2-40B4-BE49-F238E27FC236}">
                <a16:creationId xmlns:a16="http://schemas.microsoft.com/office/drawing/2014/main" id="{7AC247A5-FA59-4929-846B-4D6D9B356D19}"/>
              </a:ext>
            </a:extLst>
          </p:cNvPr>
          <p:cNvPicPr>
            <a:picLocks noRot="1" noChangeAspect="1"/>
          </p:cNvPicPr>
          <p:nvPr>
            <a:videoFile r:link="rId1"/>
          </p:nvPr>
        </p:nvPicPr>
        <p:blipFill>
          <a:blip r:embed="rId4"/>
          <a:stretch>
            <a:fillRect/>
          </a:stretch>
        </p:blipFill>
        <p:spPr>
          <a:xfrm>
            <a:off x="2186648" y="1284615"/>
            <a:ext cx="8270367" cy="4672758"/>
          </a:xfrm>
          <a:prstGeom prst="rect">
            <a:avLst/>
          </a:prstGeom>
        </p:spPr>
      </p:pic>
    </p:spTree>
    <p:extLst>
      <p:ext uri="{BB962C8B-B14F-4D97-AF65-F5344CB8AC3E}">
        <p14:creationId xmlns:p14="http://schemas.microsoft.com/office/powerpoint/2010/main" val="28922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43C543-1768-4CA0-B88B-B827CCE30082}"/>
              </a:ext>
            </a:extLst>
          </p:cNvPr>
          <p:cNvSpPr>
            <a:spLocks noGrp="1" noChangeArrowheads="1"/>
          </p:cNvSpPr>
          <p:nvPr>
            <p:ph type="title"/>
          </p:nvPr>
        </p:nvSpPr>
        <p:spPr>
          <a:xfrm>
            <a:off x="816429" y="275035"/>
            <a:ext cx="7594146" cy="723900"/>
          </a:xfrm>
        </p:spPr>
        <p:txBody>
          <a:bodyPr/>
          <a:lstStyle/>
          <a:p>
            <a:pPr eaLnBrk="1" hangingPunct="1"/>
            <a:r>
              <a:rPr lang="en-GB" altLang="en-US" sz="2400"/>
              <a:t>Wood Boring Insects</a:t>
            </a:r>
          </a:p>
        </p:txBody>
      </p:sp>
      <p:sp>
        <p:nvSpPr>
          <p:cNvPr id="14339" name="Rectangle 3">
            <a:extLst>
              <a:ext uri="{FF2B5EF4-FFF2-40B4-BE49-F238E27FC236}">
                <a16:creationId xmlns:a16="http://schemas.microsoft.com/office/drawing/2014/main" id="{88E76E3E-6FBA-40D1-99CF-040C996B2A24}"/>
              </a:ext>
            </a:extLst>
          </p:cNvPr>
          <p:cNvSpPr>
            <a:spLocks noGrp="1" noChangeArrowheads="1"/>
          </p:cNvSpPr>
          <p:nvPr>
            <p:ph type="body" idx="1"/>
          </p:nvPr>
        </p:nvSpPr>
        <p:spPr>
          <a:xfrm>
            <a:off x="816429" y="998935"/>
            <a:ext cx="10825842" cy="5126831"/>
          </a:xfrm>
        </p:spPr>
        <p:txBody>
          <a:bodyPr>
            <a:normAutofit/>
          </a:bodyPr>
          <a:lstStyle/>
          <a:p>
            <a:pPr eaLnBrk="1" hangingPunct="1"/>
            <a:r>
              <a:rPr lang="en-GB" altLang="en-US" sz="2400" dirty="0"/>
              <a:t>Wood boring insects cause great damage</a:t>
            </a:r>
          </a:p>
          <a:p>
            <a:pPr eaLnBrk="1" hangingPunct="1"/>
            <a:r>
              <a:rPr lang="en-GB" altLang="en-US" sz="2400" dirty="0"/>
              <a:t>Many people bring in infested wood without realising the damage it can cause.</a:t>
            </a:r>
          </a:p>
          <a:p>
            <a:pPr eaLnBrk="1" hangingPunct="1"/>
            <a:r>
              <a:rPr lang="en-GB" altLang="en-US" sz="2400" dirty="0"/>
              <a:t>One adult beetle can lay over 50 eggs.</a:t>
            </a:r>
          </a:p>
          <a:p>
            <a:pPr eaLnBrk="1" hangingPunct="1"/>
            <a:r>
              <a:rPr lang="en-GB" altLang="en-US" sz="2400" dirty="0"/>
              <a:t>Result: 50 grubs attacking the wood.</a:t>
            </a:r>
          </a:p>
          <a:p>
            <a:pPr eaLnBrk="1" hangingPunct="1"/>
            <a:r>
              <a:rPr lang="en-GB" altLang="en-US" sz="2400" dirty="0"/>
              <a:t>After 3 – 5 years they emerge as beetles.</a:t>
            </a:r>
          </a:p>
          <a:p>
            <a:pPr eaLnBrk="1" hangingPunct="1"/>
            <a:r>
              <a:rPr lang="en-GB" altLang="en-US" sz="2400" dirty="0"/>
              <a:t>If half are female and they lay 50 eggs each, after another 3 – 5yrs there would be 1250 beetles attacking the wood.</a:t>
            </a:r>
          </a:p>
          <a:p>
            <a:pPr eaLnBrk="1" hangingPunct="1"/>
            <a:r>
              <a:rPr lang="en-GB" altLang="en-US" sz="2400" dirty="0"/>
              <a:t>If 600 of them were female and laid eggs there would be 30,000 grubs attacking the wood after a ten year period.</a:t>
            </a:r>
          </a:p>
          <a:p>
            <a:pPr eaLnBrk="1" hangingPunct="1"/>
            <a:r>
              <a:rPr lang="en-GB" altLang="en-US" sz="2400" dirty="0"/>
              <a:t>So you should be vigilant and treat wood with insecticides where it might be in danger of attack.</a:t>
            </a:r>
          </a:p>
          <a:p>
            <a:pPr eaLnBrk="1" hangingPunct="1"/>
            <a:endParaRPr lang="en-GB" altLang="en-US" sz="1800" dirty="0"/>
          </a:p>
        </p:txBody>
      </p:sp>
      <p:sp>
        <p:nvSpPr>
          <p:cNvPr id="2" name="Footer Placeholder 1">
            <a:extLst>
              <a:ext uri="{FF2B5EF4-FFF2-40B4-BE49-F238E27FC236}">
                <a16:creationId xmlns:a16="http://schemas.microsoft.com/office/drawing/2014/main" id="{3B8A2860-9AF2-440A-818D-221F690B5382}"/>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44657675-EB91-48D5-9DBB-B83C9F7F194A}"/>
              </a:ext>
            </a:extLst>
          </p:cNvPr>
          <p:cNvSpPr>
            <a:spLocks noGrp="1"/>
          </p:cNvSpPr>
          <p:nvPr>
            <p:ph type="sldNum" sz="quarter" idx="12"/>
          </p:nvPr>
        </p:nvSpPr>
        <p:spPr/>
        <p:txBody>
          <a:bodyPr/>
          <a:lstStyle/>
          <a:p>
            <a:fld id="{27CE633F-9882-4A5C-83A2-1109D0C73261}" type="slidenum">
              <a:rPr lang="en-US" smtClean="0"/>
              <a:t>2</a:t>
            </a:fld>
            <a:endParaRPr lang="en-US"/>
          </a:p>
        </p:txBody>
      </p:sp>
    </p:spTree>
    <p:extLst>
      <p:ext uri="{BB962C8B-B14F-4D97-AF65-F5344CB8AC3E}">
        <p14:creationId xmlns:p14="http://schemas.microsoft.com/office/powerpoint/2010/main" val="16725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1000">
                                          <p:stCondLst>
                                            <p:cond delay="0"/>
                                          </p:stCondLst>
                                        </p:cTn>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500">
                                          <p:stCondLst>
                                            <p:cond delay="0"/>
                                          </p:stCondLst>
                                        </p:cTn>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500">
                                          <p:stCondLst>
                                            <p:cond delay="0"/>
                                          </p:stCondLst>
                                        </p:cTn>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fade">
                                      <p:cBhvr>
                                        <p:cTn id="22" dur="500">
                                          <p:stCondLst>
                                            <p:cond delay="0"/>
                                          </p:stCondLst>
                                        </p:cTn>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fade">
                                      <p:cBhvr>
                                        <p:cTn id="27" dur="500">
                                          <p:stCondLst>
                                            <p:cond delay="0"/>
                                          </p:stCondLst>
                                        </p:cTn>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fade">
                                      <p:cBhvr>
                                        <p:cTn id="32" dur="500">
                                          <p:stCondLst>
                                            <p:cond delay="0"/>
                                          </p:stCondLst>
                                        </p:cTn>
                                        <p:tgtEl>
                                          <p:spTgt spid="14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fade">
                                      <p:cBhvr>
                                        <p:cTn id="37" dur="500">
                                          <p:stCondLst>
                                            <p:cond delay="0"/>
                                          </p:stCondLst>
                                        </p:cTn>
                                        <p:tgtEl>
                                          <p:spTgt spid="143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fade">
                                      <p:cBhvr>
                                        <p:cTn id="42" dur="500">
                                          <p:stCondLst>
                                            <p:cond delay="0"/>
                                          </p:stCondLst>
                                        </p:cTn>
                                        <p:tgtEl>
                                          <p:spTgt spid="1433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fade">
                                      <p:cBhvr>
                                        <p:cTn id="47" dur="500">
                                          <p:stCondLst>
                                            <p:cond delay="0"/>
                                          </p:stCondLst>
                                        </p:cTn>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9DA42A0-4B3B-483A-B4B9-CF3484751603}"/>
              </a:ext>
            </a:extLst>
          </p:cNvPr>
          <p:cNvSpPr>
            <a:spLocks noGrp="1" noChangeArrowheads="1"/>
          </p:cNvSpPr>
          <p:nvPr>
            <p:ph type="title"/>
          </p:nvPr>
        </p:nvSpPr>
        <p:spPr>
          <a:xfrm>
            <a:off x="2158409" y="275035"/>
            <a:ext cx="6252166" cy="615553"/>
          </a:xfrm>
        </p:spPr>
        <p:txBody>
          <a:bodyPr>
            <a:normAutofit fontScale="90000"/>
          </a:bodyPr>
          <a:lstStyle/>
          <a:p>
            <a:pPr eaLnBrk="1" hangingPunct="1"/>
            <a:r>
              <a:rPr lang="en-GB" altLang="en-US" dirty="0"/>
              <a:t>Treating Woodworm</a:t>
            </a:r>
          </a:p>
        </p:txBody>
      </p:sp>
      <p:sp>
        <p:nvSpPr>
          <p:cNvPr id="12291" name="Rectangle 3">
            <a:extLst>
              <a:ext uri="{FF2B5EF4-FFF2-40B4-BE49-F238E27FC236}">
                <a16:creationId xmlns:a16="http://schemas.microsoft.com/office/drawing/2014/main" id="{F2EC02F1-2D3A-4429-A08A-FA81D98ECB7D}"/>
              </a:ext>
            </a:extLst>
          </p:cNvPr>
          <p:cNvSpPr>
            <a:spLocks noGrp="1" noChangeArrowheads="1"/>
          </p:cNvSpPr>
          <p:nvPr>
            <p:ph type="body" sz="half" idx="1"/>
          </p:nvPr>
        </p:nvSpPr>
        <p:spPr>
          <a:xfrm>
            <a:off x="529565" y="1709530"/>
            <a:ext cx="5566435" cy="4243650"/>
          </a:xfrm>
        </p:spPr>
        <p:txBody>
          <a:bodyPr>
            <a:normAutofit/>
          </a:bodyPr>
          <a:lstStyle/>
          <a:p>
            <a:pPr eaLnBrk="1" hangingPunct="1">
              <a:lnSpc>
                <a:spcPct val="90000"/>
              </a:lnSpc>
            </a:pPr>
            <a:r>
              <a:rPr lang="en-GB" altLang="en-US" sz="2400" dirty="0"/>
              <a:t>Use trusted sites to gather information on treating woodworm.</a:t>
            </a:r>
          </a:p>
          <a:p>
            <a:pPr eaLnBrk="1" hangingPunct="1">
              <a:lnSpc>
                <a:spcPct val="90000"/>
              </a:lnSpc>
            </a:pPr>
            <a:r>
              <a:rPr lang="en-GB" altLang="en-US" sz="2400" dirty="0">
                <a:hlinkClick r:id="rId2"/>
              </a:rPr>
              <a:t>Permagard</a:t>
            </a:r>
            <a:r>
              <a:rPr lang="en-GB" altLang="en-US" sz="2400" dirty="0"/>
              <a:t>  </a:t>
            </a:r>
          </a:p>
          <a:p>
            <a:pPr eaLnBrk="1" hangingPunct="1">
              <a:lnSpc>
                <a:spcPct val="90000"/>
              </a:lnSpc>
            </a:pPr>
            <a:r>
              <a:rPr lang="en-GB" altLang="en-US" sz="2400" dirty="0">
                <a:hlinkClick r:id="rId3"/>
              </a:rPr>
              <a:t>Timberwise</a:t>
            </a:r>
            <a:r>
              <a:rPr lang="en-GB" altLang="en-US" sz="2400" dirty="0"/>
              <a:t> </a:t>
            </a:r>
          </a:p>
          <a:p>
            <a:pPr eaLnBrk="1" hangingPunct="1">
              <a:lnSpc>
                <a:spcPct val="90000"/>
              </a:lnSpc>
            </a:pPr>
            <a:r>
              <a:rPr lang="en-GB" altLang="en-US" sz="2400" dirty="0">
                <a:hlinkClick r:id="rId4"/>
              </a:rPr>
              <a:t>Preservation Expert</a:t>
            </a:r>
            <a:endParaRPr lang="en-GB" altLang="en-US" sz="2400" dirty="0"/>
          </a:p>
          <a:p>
            <a:pPr eaLnBrk="1" hangingPunct="1">
              <a:lnSpc>
                <a:spcPct val="90000"/>
              </a:lnSpc>
            </a:pPr>
            <a:endParaRPr lang="en-GB" altLang="en-US" sz="2400" dirty="0"/>
          </a:p>
          <a:p>
            <a:pPr eaLnBrk="1" hangingPunct="1">
              <a:lnSpc>
                <a:spcPct val="90000"/>
              </a:lnSpc>
            </a:pPr>
            <a:endParaRPr lang="en-GB" altLang="en-US" sz="2400" dirty="0"/>
          </a:p>
        </p:txBody>
      </p:sp>
      <p:sp>
        <p:nvSpPr>
          <p:cNvPr id="2" name="Footer Placeholder 1">
            <a:extLst>
              <a:ext uri="{FF2B5EF4-FFF2-40B4-BE49-F238E27FC236}">
                <a16:creationId xmlns:a16="http://schemas.microsoft.com/office/drawing/2014/main" id="{4790E79A-6622-4DF0-BAB7-14AEF9ECCA86}"/>
              </a:ext>
            </a:extLst>
          </p:cNvPr>
          <p:cNvSpPr>
            <a:spLocks noGrp="1"/>
          </p:cNvSpPr>
          <p:nvPr>
            <p:ph type="ftr" sz="quarter" idx="11"/>
          </p:nvPr>
        </p:nvSpPr>
        <p:spPr/>
        <p:txBody>
          <a:bodyPr/>
          <a:lstStyle/>
          <a:p>
            <a:pPr>
              <a:defRPr/>
            </a:pPr>
            <a:r>
              <a:rPr lang="en-GB" altLang="en-US"/>
              <a:t>Jennifer Byrne 2025</a:t>
            </a:r>
          </a:p>
        </p:txBody>
      </p:sp>
      <p:sp>
        <p:nvSpPr>
          <p:cNvPr id="3" name="Slide Number Placeholder 2">
            <a:extLst>
              <a:ext uri="{FF2B5EF4-FFF2-40B4-BE49-F238E27FC236}">
                <a16:creationId xmlns:a16="http://schemas.microsoft.com/office/drawing/2014/main" id="{A898D26E-0C62-4A50-831B-BEC402081AE9}"/>
              </a:ext>
            </a:extLst>
          </p:cNvPr>
          <p:cNvSpPr>
            <a:spLocks noGrp="1"/>
          </p:cNvSpPr>
          <p:nvPr>
            <p:ph type="sldNum" sz="quarter" idx="12"/>
          </p:nvPr>
        </p:nvSpPr>
        <p:spPr/>
        <p:txBody>
          <a:bodyPr/>
          <a:lstStyle/>
          <a:p>
            <a:fld id="{F5FC7D24-5979-4B76-AF54-ECCA471EB478}" type="slidenum">
              <a:rPr lang="en-GB" altLang="en-US" smtClean="0"/>
              <a:pPr/>
              <a:t>20</a:t>
            </a:fld>
            <a:endParaRPr lang="en-GB" altLang="en-US"/>
          </a:p>
        </p:txBody>
      </p:sp>
      <p:pic>
        <p:nvPicPr>
          <p:cNvPr id="6" name="Content Placeholder 5">
            <a:extLst>
              <a:ext uri="{FF2B5EF4-FFF2-40B4-BE49-F238E27FC236}">
                <a16:creationId xmlns:a16="http://schemas.microsoft.com/office/drawing/2014/main" id="{3EE9D465-3F6B-FC0B-71CB-9B505659F815}"/>
              </a:ext>
            </a:extLst>
          </p:cNvPr>
          <p:cNvPicPr>
            <a:picLocks noGrp="1" noChangeAspect="1"/>
          </p:cNvPicPr>
          <p:nvPr>
            <p:ph sz="quarter" idx="2"/>
          </p:nvPr>
        </p:nvPicPr>
        <p:blipFill rotWithShape="1">
          <a:blip r:embed="rId5"/>
          <a:srcRect l="1001" t="36202" r="68315" b="29429"/>
          <a:stretch/>
        </p:blipFill>
        <p:spPr>
          <a:xfrm>
            <a:off x="6181437" y="1590260"/>
            <a:ext cx="5679260" cy="3578087"/>
          </a:xfrm>
        </p:spPr>
      </p:pic>
    </p:spTree>
    <p:extLst>
      <p:ext uri="{BB962C8B-B14F-4D97-AF65-F5344CB8AC3E}">
        <p14:creationId xmlns:p14="http://schemas.microsoft.com/office/powerpoint/2010/main" val="1085742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9DA42A0-4B3B-483A-B4B9-CF3484751603}"/>
              </a:ext>
            </a:extLst>
          </p:cNvPr>
          <p:cNvSpPr>
            <a:spLocks noGrp="1" noChangeArrowheads="1"/>
          </p:cNvSpPr>
          <p:nvPr>
            <p:ph type="title"/>
          </p:nvPr>
        </p:nvSpPr>
        <p:spPr>
          <a:xfrm>
            <a:off x="3781425" y="275035"/>
            <a:ext cx="4629150" cy="615553"/>
          </a:xfrm>
        </p:spPr>
        <p:txBody>
          <a:bodyPr>
            <a:normAutofit fontScale="90000"/>
          </a:bodyPr>
          <a:lstStyle/>
          <a:p>
            <a:pPr eaLnBrk="1" hangingPunct="1"/>
            <a:r>
              <a:rPr lang="en-GB" altLang="en-US" sz="2400" b="1"/>
              <a:t>Carpenter finds 'extinct' beetle</a:t>
            </a:r>
            <a:r>
              <a:rPr lang="en-GB" altLang="en-US"/>
              <a:t> </a:t>
            </a:r>
          </a:p>
        </p:txBody>
      </p:sp>
      <p:sp>
        <p:nvSpPr>
          <p:cNvPr id="12291" name="Rectangle 3">
            <a:extLst>
              <a:ext uri="{FF2B5EF4-FFF2-40B4-BE49-F238E27FC236}">
                <a16:creationId xmlns:a16="http://schemas.microsoft.com/office/drawing/2014/main" id="{F2EC02F1-2D3A-4429-A08A-FA81D98ECB7D}"/>
              </a:ext>
            </a:extLst>
          </p:cNvPr>
          <p:cNvSpPr>
            <a:spLocks noGrp="1" noChangeArrowheads="1"/>
          </p:cNvSpPr>
          <p:nvPr>
            <p:ph type="body" sz="half" idx="1"/>
          </p:nvPr>
        </p:nvSpPr>
        <p:spPr>
          <a:xfrm>
            <a:off x="529565" y="1427614"/>
            <a:ext cx="6503719" cy="4525566"/>
          </a:xfrm>
        </p:spPr>
        <p:txBody>
          <a:bodyPr>
            <a:normAutofit lnSpcReduction="10000"/>
          </a:bodyPr>
          <a:lstStyle/>
          <a:p>
            <a:pPr eaLnBrk="1" hangingPunct="1">
              <a:lnSpc>
                <a:spcPct val="90000"/>
              </a:lnSpc>
            </a:pPr>
            <a:r>
              <a:rPr lang="en-GB" altLang="en-US" sz="2400" dirty="0"/>
              <a:t>The Giant Capricorn Beetle was found on an oak timber at a workshop in Llanelli by carpenter Ben Perrott.                               At first, he thought the 6cm long creature was a toy until it started to move. </a:t>
            </a:r>
          </a:p>
          <a:p>
            <a:pPr eaLnBrk="1" hangingPunct="1">
              <a:lnSpc>
                <a:spcPct val="90000"/>
              </a:lnSpc>
            </a:pPr>
            <a:r>
              <a:rPr lang="en-GB" altLang="en-US" sz="2400" dirty="0"/>
              <a:t>Experts examined the bug, which has 10cm long antennae, and identified it as the rare beetle which was thought to be extinct in the UK since the 1700s. </a:t>
            </a:r>
          </a:p>
          <a:p>
            <a:r>
              <a:rPr lang="en-GB" altLang="en-US" sz="2400" dirty="0"/>
              <a:t>Mr Perrott said he spotted the bug as he walked through the workshop of furniture restorers Foothold Group who make furniture out of recycled material. </a:t>
            </a:r>
          </a:p>
          <a:p>
            <a:pPr eaLnBrk="1" hangingPunct="1">
              <a:lnSpc>
                <a:spcPct val="90000"/>
              </a:lnSpc>
            </a:pPr>
            <a:endParaRPr lang="en-GB" altLang="en-US" sz="2400" dirty="0"/>
          </a:p>
        </p:txBody>
      </p:sp>
      <p:pic>
        <p:nvPicPr>
          <p:cNvPr id="12292" name="Picture 6" descr="Giant Capricorn Beetle">
            <a:extLst>
              <a:ext uri="{FF2B5EF4-FFF2-40B4-BE49-F238E27FC236}">
                <a16:creationId xmlns:a16="http://schemas.microsoft.com/office/drawing/2014/main" id="{5DAF15AC-662D-459C-9E9E-F178DE38E499}"/>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472424" y="1293758"/>
            <a:ext cx="3062299" cy="45255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4790E79A-6622-4DF0-BAB7-14AEF9ECCA86}"/>
              </a:ext>
            </a:extLst>
          </p:cNvPr>
          <p:cNvSpPr>
            <a:spLocks noGrp="1"/>
          </p:cNvSpPr>
          <p:nvPr>
            <p:ph type="ftr" sz="quarter" idx="11"/>
          </p:nvPr>
        </p:nvSpPr>
        <p:spPr/>
        <p:txBody>
          <a:bodyPr/>
          <a:lstStyle/>
          <a:p>
            <a:pPr>
              <a:defRPr/>
            </a:pPr>
            <a:r>
              <a:rPr lang="en-GB" altLang="en-US"/>
              <a:t>Jennifer Byrne 2025</a:t>
            </a:r>
          </a:p>
        </p:txBody>
      </p:sp>
      <p:sp>
        <p:nvSpPr>
          <p:cNvPr id="3" name="Slide Number Placeholder 2">
            <a:extLst>
              <a:ext uri="{FF2B5EF4-FFF2-40B4-BE49-F238E27FC236}">
                <a16:creationId xmlns:a16="http://schemas.microsoft.com/office/drawing/2014/main" id="{A898D26E-0C62-4A50-831B-BEC402081AE9}"/>
              </a:ext>
            </a:extLst>
          </p:cNvPr>
          <p:cNvSpPr>
            <a:spLocks noGrp="1"/>
          </p:cNvSpPr>
          <p:nvPr>
            <p:ph type="sldNum" sz="quarter" idx="12"/>
          </p:nvPr>
        </p:nvSpPr>
        <p:spPr/>
        <p:txBody>
          <a:bodyPr/>
          <a:lstStyle/>
          <a:p>
            <a:fld id="{F5FC7D24-5979-4B76-AF54-ECCA471EB478}" type="slidenum">
              <a:rPr lang="en-GB" altLang="en-US" smtClean="0"/>
              <a:pPr/>
              <a:t>21</a:t>
            </a:fld>
            <a:endParaRPr lang="en-GB" altLang="en-US"/>
          </a:p>
        </p:txBody>
      </p:sp>
    </p:spTree>
    <p:extLst>
      <p:ext uri="{BB962C8B-B14F-4D97-AF65-F5344CB8AC3E}">
        <p14:creationId xmlns:p14="http://schemas.microsoft.com/office/powerpoint/2010/main" val="376618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6D28FA4C-A8F2-4B38-9A20-0BBFB9C7CE8E}"/>
              </a:ext>
            </a:extLst>
          </p:cNvPr>
          <p:cNvSpPr>
            <a:spLocks noGrp="1" noChangeArrowheads="1"/>
          </p:cNvSpPr>
          <p:nvPr>
            <p:ph type="body" idx="1"/>
          </p:nvPr>
        </p:nvSpPr>
        <p:spPr>
          <a:xfrm>
            <a:off x="961901" y="458392"/>
            <a:ext cx="10200904" cy="2688570"/>
          </a:xfrm>
        </p:spPr>
        <p:txBody>
          <a:bodyPr>
            <a:noAutofit/>
          </a:bodyPr>
          <a:lstStyle/>
          <a:p>
            <a:pPr eaLnBrk="1" hangingPunct="1"/>
            <a:r>
              <a:rPr lang="en-GB" altLang="en-US" sz="2400" dirty="0"/>
              <a:t>Mr Perrott and his colleagues captured the bug before contacting an expert about their find. "I wasn't too worried about it because it was beetle but I wouldn't have liked it if it had been a spider," he confessed. </a:t>
            </a:r>
          </a:p>
          <a:p>
            <a:pPr eaLnBrk="1" hangingPunct="1"/>
            <a:r>
              <a:rPr lang="en-GB" altLang="en-US" sz="2400" dirty="0"/>
              <a:t>"We slid a piece of paper under it and put it under a glass bowl." Entomologist Ian Morgan told the Western Mail newspaper: "I realised it was something special as soon as I saw it "It is very rare and is the largest long-horned beetle in Europe. </a:t>
            </a:r>
          </a:p>
          <a:p>
            <a:pPr eaLnBrk="1" hangingPunct="1"/>
            <a:r>
              <a:rPr lang="en-GB" altLang="en-US" sz="2400" dirty="0"/>
              <a:t>"This type of long-horn beetle was supposed to have been extinct in the UK since 1700. </a:t>
            </a:r>
          </a:p>
          <a:p>
            <a:pPr eaLnBrk="1" hangingPunct="1"/>
            <a:r>
              <a:rPr lang="en-GB" altLang="en-US" sz="2400" dirty="0"/>
              <a:t>"This is the first time in centuries that it has been seen here in Wales.". </a:t>
            </a:r>
          </a:p>
        </p:txBody>
      </p:sp>
      <p:sp>
        <p:nvSpPr>
          <p:cNvPr id="2" name="Footer Placeholder 1">
            <a:extLst>
              <a:ext uri="{FF2B5EF4-FFF2-40B4-BE49-F238E27FC236}">
                <a16:creationId xmlns:a16="http://schemas.microsoft.com/office/drawing/2014/main" id="{73509720-5182-4FD0-915D-F00373EF59F3}"/>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8D45E506-1DF0-4BFE-B825-A9688EB97FCB}"/>
              </a:ext>
            </a:extLst>
          </p:cNvPr>
          <p:cNvSpPr>
            <a:spLocks noGrp="1"/>
          </p:cNvSpPr>
          <p:nvPr>
            <p:ph type="sldNum" sz="quarter" idx="12"/>
          </p:nvPr>
        </p:nvSpPr>
        <p:spPr/>
        <p:txBody>
          <a:bodyPr/>
          <a:lstStyle/>
          <a:p>
            <a:fld id="{27CE633F-9882-4A5C-83A2-1109D0C73261}"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C21FB919-08D2-4640-9317-D14462AF8CBB}"/>
              </a:ext>
            </a:extLst>
          </p:cNvPr>
          <p:cNvSpPr>
            <a:spLocks noGrp="1" noChangeArrowheads="1"/>
          </p:cNvSpPr>
          <p:nvPr>
            <p:ph type="body" idx="1"/>
          </p:nvPr>
        </p:nvSpPr>
        <p:spPr>
          <a:xfrm>
            <a:off x="807522" y="458391"/>
            <a:ext cx="10546278" cy="5667375"/>
          </a:xfrm>
        </p:spPr>
        <p:txBody>
          <a:bodyPr>
            <a:normAutofit/>
          </a:bodyPr>
          <a:lstStyle/>
          <a:p>
            <a:pPr eaLnBrk="1" hangingPunct="1"/>
            <a:r>
              <a:rPr lang="en-GB" altLang="en-US" sz="2400" dirty="0"/>
              <a:t>"This type of long-horn beetle was supposed to have been extinct in the UK since 1700. </a:t>
            </a:r>
          </a:p>
          <a:p>
            <a:pPr eaLnBrk="1" hangingPunct="1"/>
            <a:r>
              <a:rPr lang="en-GB" altLang="en-US" sz="2400" dirty="0">
                <a:hlinkClick r:id="rId2"/>
              </a:rPr>
              <a:t>"This is the first time in centuries that it has been seen here in Wales.". </a:t>
            </a:r>
            <a:endParaRPr lang="en-GB" altLang="en-US" sz="2400" dirty="0"/>
          </a:p>
          <a:p>
            <a:pPr marL="0" indent="0" eaLnBrk="1" hangingPunct="1">
              <a:lnSpc>
                <a:spcPct val="90000"/>
              </a:lnSpc>
              <a:buNone/>
            </a:pPr>
            <a:r>
              <a:rPr lang="en-GB" altLang="en-US" sz="2400" dirty="0"/>
              <a:t>    </a:t>
            </a:r>
          </a:p>
        </p:txBody>
      </p:sp>
      <p:sp>
        <p:nvSpPr>
          <p:cNvPr id="2" name="Footer Placeholder 1">
            <a:extLst>
              <a:ext uri="{FF2B5EF4-FFF2-40B4-BE49-F238E27FC236}">
                <a16:creationId xmlns:a16="http://schemas.microsoft.com/office/drawing/2014/main" id="{0BB1EC12-8799-4808-8AF9-4927C13C16A4}"/>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F97CF65C-F7B0-42FF-824A-440F99EB2DC1}"/>
              </a:ext>
            </a:extLst>
          </p:cNvPr>
          <p:cNvSpPr>
            <a:spLocks noGrp="1"/>
          </p:cNvSpPr>
          <p:nvPr>
            <p:ph type="sldNum" sz="quarter" idx="12"/>
          </p:nvPr>
        </p:nvSpPr>
        <p:spPr/>
        <p:txBody>
          <a:bodyPr/>
          <a:lstStyle/>
          <a:p>
            <a:fld id="{27CE633F-9882-4A5C-83A2-1109D0C73261}" type="slidenum">
              <a:rPr lang="en-US" smtClean="0"/>
              <a:t>23</a:t>
            </a:fld>
            <a:endParaRPr lang="en-US"/>
          </a:p>
        </p:txBody>
      </p:sp>
      <p:pic>
        <p:nvPicPr>
          <p:cNvPr id="5" name="Picture 7" descr="Giant Capricorn Beetle">
            <a:extLst>
              <a:ext uri="{FF2B5EF4-FFF2-40B4-BE49-F238E27FC236}">
                <a16:creationId xmlns:a16="http://schemas.microsoft.com/office/drawing/2014/main" id="{27DB667A-F826-493C-B7B1-B47AFC803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07279" y="2527225"/>
            <a:ext cx="4074780" cy="30510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AABA9721-22D9-4937-B483-83251392E14A}"/>
              </a:ext>
            </a:extLst>
          </p:cNvPr>
          <p:cNvSpPr txBox="1"/>
          <p:nvPr/>
        </p:nvSpPr>
        <p:spPr>
          <a:xfrm>
            <a:off x="924933" y="2252145"/>
            <a:ext cx="5428365" cy="3785652"/>
          </a:xfrm>
          <a:prstGeom prst="rect">
            <a:avLst/>
          </a:prstGeom>
          <a:noFill/>
        </p:spPr>
        <p:txBody>
          <a:bodyPr wrap="square" rtlCol="0">
            <a:spAutoFit/>
          </a:bodyPr>
          <a:lstStyle/>
          <a:p>
            <a:r>
              <a:rPr lang="en-GB" altLang="en-US" sz="2400" dirty="0"/>
              <a:t>He said the beetle was male and hoped more beetles will be found because the larvae takes more than two years to grow. Workers at the furniture plant have set up a tank for the beetle to live in and plan to donate its remains to the National Museum of Wales when it dies.</a:t>
            </a:r>
          </a:p>
          <a:p>
            <a:r>
              <a:rPr lang="en-GB" altLang="en-US" sz="2400" dirty="0">
                <a:hlinkClick r:id="rId4"/>
              </a:rPr>
              <a:t>More on the story.</a:t>
            </a:r>
            <a:endParaRPr lang="en-GB" altLang="en-US" sz="2400" dirty="0"/>
          </a:p>
          <a:p>
            <a:endParaRPr lang="en-IE"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43C543-1768-4CA0-B88B-B827CCE30082}"/>
              </a:ext>
            </a:extLst>
          </p:cNvPr>
          <p:cNvSpPr>
            <a:spLocks noGrp="1" noChangeArrowheads="1"/>
          </p:cNvSpPr>
          <p:nvPr>
            <p:ph type="title"/>
          </p:nvPr>
        </p:nvSpPr>
        <p:spPr>
          <a:xfrm>
            <a:off x="816429" y="275035"/>
            <a:ext cx="7594146" cy="723900"/>
          </a:xfrm>
        </p:spPr>
        <p:txBody>
          <a:bodyPr/>
          <a:lstStyle/>
          <a:p>
            <a:pPr eaLnBrk="1" hangingPunct="1"/>
            <a:r>
              <a:rPr lang="en-GB" altLang="en-US" sz="2400" dirty="0"/>
              <a:t>Furniture Pests </a:t>
            </a:r>
          </a:p>
        </p:txBody>
      </p:sp>
      <p:sp>
        <p:nvSpPr>
          <p:cNvPr id="14339" name="Rectangle 3">
            <a:extLst>
              <a:ext uri="{FF2B5EF4-FFF2-40B4-BE49-F238E27FC236}">
                <a16:creationId xmlns:a16="http://schemas.microsoft.com/office/drawing/2014/main" id="{88E76E3E-6FBA-40D1-99CF-040C996B2A24}"/>
              </a:ext>
            </a:extLst>
          </p:cNvPr>
          <p:cNvSpPr>
            <a:spLocks noGrp="1" noChangeArrowheads="1"/>
          </p:cNvSpPr>
          <p:nvPr>
            <p:ph type="body" idx="1"/>
          </p:nvPr>
        </p:nvSpPr>
        <p:spPr>
          <a:xfrm>
            <a:off x="816429" y="998935"/>
            <a:ext cx="10825842" cy="5126831"/>
          </a:xfrm>
        </p:spPr>
        <p:txBody>
          <a:bodyPr>
            <a:normAutofit/>
          </a:bodyPr>
          <a:lstStyle/>
          <a:p>
            <a:pPr eaLnBrk="1" hangingPunct="1"/>
            <a:r>
              <a:rPr lang="en-GB" altLang="en-US" sz="2400" dirty="0"/>
              <a:t>How to get rid of Woodworm with Chemicals?</a:t>
            </a:r>
          </a:p>
        </p:txBody>
      </p:sp>
      <p:sp>
        <p:nvSpPr>
          <p:cNvPr id="2" name="Footer Placeholder 1">
            <a:extLst>
              <a:ext uri="{FF2B5EF4-FFF2-40B4-BE49-F238E27FC236}">
                <a16:creationId xmlns:a16="http://schemas.microsoft.com/office/drawing/2014/main" id="{3B8A2860-9AF2-440A-818D-221F690B5382}"/>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44657675-EB91-48D5-9DBB-B83C9F7F194A}"/>
              </a:ext>
            </a:extLst>
          </p:cNvPr>
          <p:cNvSpPr>
            <a:spLocks noGrp="1"/>
          </p:cNvSpPr>
          <p:nvPr>
            <p:ph type="sldNum" sz="quarter" idx="12"/>
          </p:nvPr>
        </p:nvSpPr>
        <p:spPr/>
        <p:txBody>
          <a:bodyPr/>
          <a:lstStyle/>
          <a:p>
            <a:fld id="{27CE633F-9882-4A5C-83A2-1109D0C73261}" type="slidenum">
              <a:rPr lang="en-US" smtClean="0"/>
              <a:t>24</a:t>
            </a:fld>
            <a:endParaRPr lang="en-US"/>
          </a:p>
        </p:txBody>
      </p:sp>
      <p:sp>
        <p:nvSpPr>
          <p:cNvPr id="6" name="TextBox 5">
            <a:extLst>
              <a:ext uri="{FF2B5EF4-FFF2-40B4-BE49-F238E27FC236}">
                <a16:creationId xmlns:a16="http://schemas.microsoft.com/office/drawing/2014/main" id="{BE5B08D3-17A1-45D9-76FC-8743E580ED43}"/>
              </a:ext>
            </a:extLst>
          </p:cNvPr>
          <p:cNvSpPr txBox="1"/>
          <p:nvPr/>
        </p:nvSpPr>
        <p:spPr>
          <a:xfrm>
            <a:off x="659266" y="4888468"/>
            <a:ext cx="10664714" cy="1846659"/>
          </a:xfrm>
          <a:prstGeom prst="rect">
            <a:avLst/>
          </a:prstGeom>
          <a:noFill/>
        </p:spPr>
        <p:txBody>
          <a:bodyPr wrap="none" rtlCol="0">
            <a:spAutoFit/>
          </a:bodyPr>
          <a:lstStyle/>
          <a:p>
            <a:r>
              <a:rPr lang="en-GB" sz="1600" dirty="0"/>
              <a:t>How to Get Rid </a:t>
            </a:r>
          </a:p>
          <a:p>
            <a:r>
              <a:rPr lang="en-GB" sz="1600" dirty="0"/>
              <a:t>of Borer and </a:t>
            </a:r>
          </a:p>
          <a:p>
            <a:r>
              <a:rPr lang="en-GB" sz="1600" dirty="0"/>
              <a:t>Protect Wood </a:t>
            </a:r>
          </a:p>
          <a:p>
            <a:r>
              <a:rPr lang="en-GB" sz="1600" dirty="0"/>
              <a:t>from </a:t>
            </a:r>
          </a:p>
          <a:p>
            <a:r>
              <a:rPr lang="en-GB" sz="1600" dirty="0"/>
              <a:t>Borer Damage </a:t>
            </a:r>
          </a:p>
          <a:p>
            <a:r>
              <a:rPr lang="en-GB" sz="1600" dirty="0"/>
              <a:t>(2.35mins)</a:t>
            </a:r>
            <a:endParaRPr lang="en-GB" sz="1600" u="sng" dirty="0">
              <a:hlinkClick r:id="rId3"/>
            </a:endParaRPr>
          </a:p>
          <a:p>
            <a:r>
              <a:rPr lang="en-GB" sz="1600" u="sng" dirty="0">
                <a:hlinkClick r:id="rId3"/>
              </a:rPr>
              <a:t>https://youtu.be/JYM2IEWBtYE?si=9ImAoOZrDv58UzP-</a:t>
            </a:r>
            <a:r>
              <a:rPr lang="en-GB" sz="1600" dirty="0"/>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https://youtu.be/QFxjZooAyGw?si=MnlpJSCnifZiDQuF</a:t>
            </a:r>
            <a:r>
              <a:rPr lang="en-GB" dirty="0"/>
              <a:t> </a:t>
            </a:r>
            <a:endParaRPr lang="en-IE" dirty="0"/>
          </a:p>
        </p:txBody>
      </p:sp>
      <p:pic>
        <p:nvPicPr>
          <p:cNvPr id="4" name="Online Media 3" title="How to Get Rid of Borer and Protect Wood from Borer Damage">
            <a:hlinkClick r:id="" action="ppaction://media"/>
            <a:extLst>
              <a:ext uri="{FF2B5EF4-FFF2-40B4-BE49-F238E27FC236}">
                <a16:creationId xmlns:a16="http://schemas.microsoft.com/office/drawing/2014/main" id="{58849FD4-5131-CBC7-C082-DCA20658AAF9}"/>
              </a:ext>
            </a:extLst>
          </p:cNvPr>
          <p:cNvPicPr>
            <a:picLocks noRot="1" noChangeAspect="1"/>
          </p:cNvPicPr>
          <p:nvPr>
            <a:videoFile r:link="rId1"/>
          </p:nvPr>
        </p:nvPicPr>
        <p:blipFill>
          <a:blip r:embed="rId5"/>
          <a:stretch>
            <a:fillRect/>
          </a:stretch>
        </p:blipFill>
        <p:spPr>
          <a:xfrm>
            <a:off x="2437388" y="1426622"/>
            <a:ext cx="8521125" cy="4814436"/>
          </a:xfrm>
          <a:prstGeom prst="rect">
            <a:avLst/>
          </a:prstGeom>
        </p:spPr>
      </p:pic>
    </p:spTree>
    <p:extLst>
      <p:ext uri="{BB962C8B-B14F-4D97-AF65-F5344CB8AC3E}">
        <p14:creationId xmlns:p14="http://schemas.microsoft.com/office/powerpoint/2010/main" val="106106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1000">
                                          <p:stCondLst>
                                            <p:cond delay="0"/>
                                          </p:stCondLst>
                                        </p:cTn>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500">
                                          <p:stCondLst>
                                            <p:cond delay="0"/>
                                          </p:stCondLst>
                                        </p:cTn>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bldLst>
      <p:bldP spid="14338" grpId="0"/>
      <p:bldP spid="1433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43C543-1768-4CA0-B88B-B827CCE30082}"/>
              </a:ext>
            </a:extLst>
          </p:cNvPr>
          <p:cNvSpPr>
            <a:spLocks noGrp="1" noChangeArrowheads="1"/>
          </p:cNvSpPr>
          <p:nvPr>
            <p:ph type="title"/>
          </p:nvPr>
        </p:nvSpPr>
        <p:spPr>
          <a:xfrm>
            <a:off x="816429" y="275035"/>
            <a:ext cx="7594146" cy="723900"/>
          </a:xfrm>
        </p:spPr>
        <p:txBody>
          <a:bodyPr/>
          <a:lstStyle/>
          <a:p>
            <a:pPr eaLnBrk="1" hangingPunct="1"/>
            <a:r>
              <a:rPr lang="en-GB" altLang="en-US" sz="2400" dirty="0"/>
              <a:t>Furniture Pests </a:t>
            </a:r>
          </a:p>
        </p:txBody>
      </p:sp>
      <p:sp>
        <p:nvSpPr>
          <p:cNvPr id="14339" name="Rectangle 3">
            <a:extLst>
              <a:ext uri="{FF2B5EF4-FFF2-40B4-BE49-F238E27FC236}">
                <a16:creationId xmlns:a16="http://schemas.microsoft.com/office/drawing/2014/main" id="{88E76E3E-6FBA-40D1-99CF-040C996B2A24}"/>
              </a:ext>
            </a:extLst>
          </p:cNvPr>
          <p:cNvSpPr>
            <a:spLocks noGrp="1" noChangeArrowheads="1"/>
          </p:cNvSpPr>
          <p:nvPr>
            <p:ph type="body" idx="1"/>
          </p:nvPr>
        </p:nvSpPr>
        <p:spPr>
          <a:xfrm>
            <a:off x="816429" y="998935"/>
            <a:ext cx="10825842" cy="5126831"/>
          </a:xfrm>
        </p:spPr>
        <p:txBody>
          <a:bodyPr>
            <a:normAutofit/>
          </a:bodyPr>
          <a:lstStyle/>
          <a:p>
            <a:pPr eaLnBrk="1" hangingPunct="1"/>
            <a:r>
              <a:rPr lang="en-GB" altLang="en-US" sz="2400" dirty="0"/>
              <a:t>How to get rid of Woodworm?</a:t>
            </a:r>
          </a:p>
        </p:txBody>
      </p:sp>
      <p:sp>
        <p:nvSpPr>
          <p:cNvPr id="2" name="Footer Placeholder 1">
            <a:extLst>
              <a:ext uri="{FF2B5EF4-FFF2-40B4-BE49-F238E27FC236}">
                <a16:creationId xmlns:a16="http://schemas.microsoft.com/office/drawing/2014/main" id="{3B8A2860-9AF2-440A-818D-221F690B5382}"/>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44657675-EB91-48D5-9DBB-B83C9F7F194A}"/>
              </a:ext>
            </a:extLst>
          </p:cNvPr>
          <p:cNvSpPr>
            <a:spLocks noGrp="1"/>
          </p:cNvSpPr>
          <p:nvPr>
            <p:ph type="sldNum" sz="quarter" idx="12"/>
          </p:nvPr>
        </p:nvSpPr>
        <p:spPr/>
        <p:txBody>
          <a:bodyPr/>
          <a:lstStyle/>
          <a:p>
            <a:fld id="{27CE633F-9882-4A5C-83A2-1109D0C73261}" type="slidenum">
              <a:rPr lang="en-US" smtClean="0"/>
              <a:t>25</a:t>
            </a:fld>
            <a:endParaRPr lang="en-US"/>
          </a:p>
        </p:txBody>
      </p:sp>
      <p:pic>
        <p:nvPicPr>
          <p:cNvPr id="5" name="Online Media 4" title="Get rid of woodworm for good (no pesticides)">
            <a:hlinkClick r:id="" action="ppaction://media"/>
            <a:extLst>
              <a:ext uri="{FF2B5EF4-FFF2-40B4-BE49-F238E27FC236}">
                <a16:creationId xmlns:a16="http://schemas.microsoft.com/office/drawing/2014/main" id="{4BB8AFB4-7659-A909-405C-8755D4F4BF45}"/>
              </a:ext>
            </a:extLst>
          </p:cNvPr>
          <p:cNvPicPr>
            <a:picLocks noRot="1" noChangeAspect="1"/>
          </p:cNvPicPr>
          <p:nvPr>
            <a:videoFile r:link="rId1"/>
          </p:nvPr>
        </p:nvPicPr>
        <p:blipFill>
          <a:blip r:embed="rId3"/>
          <a:stretch>
            <a:fillRect/>
          </a:stretch>
        </p:blipFill>
        <p:spPr>
          <a:xfrm>
            <a:off x="2565400" y="1400671"/>
            <a:ext cx="8567057" cy="4840387"/>
          </a:xfrm>
          <a:prstGeom prst="rect">
            <a:avLst/>
          </a:prstGeom>
        </p:spPr>
      </p:pic>
      <p:sp>
        <p:nvSpPr>
          <p:cNvPr id="6" name="TextBox 5">
            <a:extLst>
              <a:ext uri="{FF2B5EF4-FFF2-40B4-BE49-F238E27FC236}">
                <a16:creationId xmlns:a16="http://schemas.microsoft.com/office/drawing/2014/main" id="{BE5B08D3-17A1-45D9-76FC-8743E580ED43}"/>
              </a:ext>
            </a:extLst>
          </p:cNvPr>
          <p:cNvSpPr txBox="1"/>
          <p:nvPr/>
        </p:nvSpPr>
        <p:spPr>
          <a:xfrm>
            <a:off x="659266" y="4888468"/>
            <a:ext cx="5297861" cy="1754326"/>
          </a:xfrm>
          <a:prstGeom prst="rect">
            <a:avLst/>
          </a:prstGeom>
          <a:noFill/>
        </p:spPr>
        <p:txBody>
          <a:bodyPr wrap="non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Get rid of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woodworm</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for good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(no pesticides)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(6.52)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https://youtu.be/QFxjZooAyGw?si=MnlpJSCnifZiDQuF</a:t>
            </a:r>
            <a:r>
              <a:rPr lang="en-GB" dirty="0"/>
              <a:t> </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1000">
                                          <p:stCondLst>
                                            <p:cond delay="0"/>
                                          </p:stCondLst>
                                        </p:cTn>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500">
                                          <p:stCondLst>
                                            <p:cond delay="0"/>
                                          </p:stCondLst>
                                        </p:cTn>
                                        <p:tgtEl>
                                          <p:spTgt spid="14339">
                                            <p:txEl>
                                              <p:pRg st="0" end="0"/>
                                            </p:txEl>
                                          </p:spTgt>
                                        </p:tgtEl>
                                      </p:cBhvr>
                                    </p:animEffect>
                                  </p:childTnLst>
                                </p:cTn>
                              </p:par>
                            </p:childTnLst>
                          </p:cTn>
                        </p:par>
                        <p:par>
                          <p:cTn id="13" fill="hold">
                            <p:stCondLst>
                              <p:cond delay="1550"/>
                            </p:stCondLst>
                            <p:childTnLst>
                              <p:par>
                                <p:cTn id="14" presetID="1" presetClass="mediacall" presetSubtype="0" fill="hold" nodeType="afterEffect">
                                  <p:stCondLst>
                                    <p:cond delay="0"/>
                                  </p:stCondLst>
                                  <p:childTnLst>
                                    <p:cmd type="call" cmd="playFrom(0.0)">
                                      <p:cBhvr>
                                        <p:cTn id="1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childTnLst>
        </p:cTn>
      </p:par>
    </p:tnLst>
    <p:bldLst>
      <p:bldP spid="14338" grpId="0"/>
      <p:bldP spid="143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71" name="Text Box 9">
            <a:extLst>
              <a:ext uri="{FF2B5EF4-FFF2-40B4-BE49-F238E27FC236}">
                <a16:creationId xmlns:a16="http://schemas.microsoft.com/office/drawing/2014/main" id="{DA8E053A-F5D2-407B-94A0-77C3CFB24ACA}"/>
              </a:ext>
            </a:extLst>
          </p:cNvPr>
          <p:cNvSpPr txBox="1">
            <a:spLocks noChangeArrowheads="1"/>
          </p:cNvSpPr>
          <p:nvPr/>
        </p:nvSpPr>
        <p:spPr bwMode="auto">
          <a:xfrm>
            <a:off x="1060019" y="1623410"/>
            <a:ext cx="50132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Scan the QR Code and answer the questions </a:t>
            </a:r>
          </a:p>
        </p:txBody>
      </p:sp>
      <p:sp>
        <p:nvSpPr>
          <p:cNvPr id="2" name="Footer Placeholder 1">
            <a:extLst>
              <a:ext uri="{FF2B5EF4-FFF2-40B4-BE49-F238E27FC236}">
                <a16:creationId xmlns:a16="http://schemas.microsoft.com/office/drawing/2014/main" id="{EA0A303F-74CA-4B31-A6EB-87FDB6573FD7}"/>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C61BAA35-33EF-44AF-9887-28404846F2DA}"/>
              </a:ext>
            </a:extLst>
          </p:cNvPr>
          <p:cNvSpPr>
            <a:spLocks noGrp="1"/>
          </p:cNvSpPr>
          <p:nvPr>
            <p:ph type="sldNum" sz="quarter" idx="12"/>
          </p:nvPr>
        </p:nvSpPr>
        <p:spPr/>
        <p:txBody>
          <a:bodyPr/>
          <a:lstStyle/>
          <a:p>
            <a:fld id="{27CE633F-9882-4A5C-83A2-1109D0C73261}" type="slidenum">
              <a:rPr lang="en-US" smtClean="0"/>
              <a:t>26</a:t>
            </a:fld>
            <a:endParaRPr lang="en-US"/>
          </a:p>
        </p:txBody>
      </p:sp>
      <p:sp>
        <p:nvSpPr>
          <p:cNvPr id="10" name="Text Box 6">
            <a:extLst>
              <a:ext uri="{FF2B5EF4-FFF2-40B4-BE49-F238E27FC236}">
                <a16:creationId xmlns:a16="http://schemas.microsoft.com/office/drawing/2014/main" id="{2EDBF4A5-E3A4-46E2-8200-F8CE1DA65D02}"/>
              </a:ext>
            </a:extLst>
          </p:cNvPr>
          <p:cNvSpPr txBox="1">
            <a:spLocks noChangeArrowheads="1"/>
          </p:cNvSpPr>
          <p:nvPr/>
        </p:nvSpPr>
        <p:spPr bwMode="auto">
          <a:xfrm>
            <a:off x="927759" y="499804"/>
            <a:ext cx="91187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Revision Questions</a:t>
            </a:r>
          </a:p>
        </p:txBody>
      </p:sp>
      <p:pic>
        <p:nvPicPr>
          <p:cNvPr id="5" name="Picture 4">
            <a:extLst>
              <a:ext uri="{FF2B5EF4-FFF2-40B4-BE49-F238E27FC236}">
                <a16:creationId xmlns:a16="http://schemas.microsoft.com/office/drawing/2014/main" id="{07124860-BCEF-4C0B-A80D-7A6C11400914}"/>
              </a:ext>
            </a:extLst>
          </p:cNvPr>
          <p:cNvPicPr>
            <a:picLocks noChangeAspect="1"/>
          </p:cNvPicPr>
          <p:nvPr/>
        </p:nvPicPr>
        <p:blipFill>
          <a:blip r:embed="rId2"/>
          <a:stretch>
            <a:fillRect/>
          </a:stretch>
        </p:blipFill>
        <p:spPr>
          <a:xfrm>
            <a:off x="6073239" y="995666"/>
            <a:ext cx="4866667" cy="4866667"/>
          </a:xfrm>
          <a:prstGeom prst="rect">
            <a:avLst/>
          </a:prstGeom>
        </p:spPr>
      </p:pic>
    </p:spTree>
    <p:extLst>
      <p:ext uri="{BB962C8B-B14F-4D97-AF65-F5344CB8AC3E}">
        <p14:creationId xmlns:p14="http://schemas.microsoft.com/office/powerpoint/2010/main" val="30377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A254C27-B2EF-4AC7-BFEB-A214A89F8B41}"/>
              </a:ext>
            </a:extLst>
          </p:cNvPr>
          <p:cNvSpPr>
            <a:spLocks noGrp="1" noChangeArrowheads="1"/>
          </p:cNvSpPr>
          <p:nvPr>
            <p:ph type="title"/>
          </p:nvPr>
        </p:nvSpPr>
        <p:spPr>
          <a:xfrm>
            <a:off x="881743" y="275035"/>
            <a:ext cx="7528832" cy="615553"/>
          </a:xfrm>
        </p:spPr>
        <p:txBody>
          <a:bodyPr/>
          <a:lstStyle/>
          <a:p>
            <a:pPr eaLnBrk="1" hangingPunct="1"/>
            <a:r>
              <a:rPr lang="en-GB" altLang="en-US" sz="2400" dirty="0"/>
              <a:t>Life Cycle of a Wood Boring Insect </a:t>
            </a:r>
          </a:p>
        </p:txBody>
      </p:sp>
      <p:sp>
        <p:nvSpPr>
          <p:cNvPr id="2" name="Footer Placeholder 1">
            <a:extLst>
              <a:ext uri="{FF2B5EF4-FFF2-40B4-BE49-F238E27FC236}">
                <a16:creationId xmlns:a16="http://schemas.microsoft.com/office/drawing/2014/main" id="{D0B2562E-9118-425C-A2EA-DED4CD4CE6DE}"/>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5DCE69D5-7B0F-453E-9DAE-848150F4756D}"/>
              </a:ext>
            </a:extLst>
          </p:cNvPr>
          <p:cNvSpPr>
            <a:spLocks noGrp="1"/>
          </p:cNvSpPr>
          <p:nvPr>
            <p:ph type="sldNum" sz="quarter" idx="12"/>
          </p:nvPr>
        </p:nvSpPr>
        <p:spPr/>
        <p:txBody>
          <a:bodyPr/>
          <a:lstStyle/>
          <a:p>
            <a:fld id="{27CE633F-9882-4A5C-83A2-1109D0C73261}" type="slidenum">
              <a:rPr lang="en-US" smtClean="0"/>
              <a:t>3</a:t>
            </a:fld>
            <a:endParaRPr lang="en-US"/>
          </a:p>
        </p:txBody>
      </p:sp>
      <p:graphicFrame>
        <p:nvGraphicFramePr>
          <p:cNvPr id="4" name="Diagram 25">
            <a:extLst>
              <a:ext uri="{FF2B5EF4-FFF2-40B4-BE49-F238E27FC236}">
                <a16:creationId xmlns:a16="http://schemas.microsoft.com/office/drawing/2014/main" id="{9507EF27-ED09-D433-14E5-80D67F30F663}"/>
              </a:ext>
            </a:extLst>
          </p:cNvPr>
          <p:cNvGraphicFramePr/>
          <p:nvPr>
            <p:extLst>
              <p:ext uri="{D42A27DB-BD31-4B8C-83A1-F6EECF244321}">
                <p14:modId xmlns:p14="http://schemas.microsoft.com/office/powerpoint/2010/main" val="3126302731"/>
              </p:ext>
            </p:extLst>
          </p:nvPr>
        </p:nvGraphicFramePr>
        <p:xfrm>
          <a:off x="2869531" y="953459"/>
          <a:ext cx="6452938" cy="4951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1000">
                                          <p:stCondLst>
                                            <p:cond delay="0"/>
                                          </p:stCondLst>
                                        </p:cTn>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0BC0FBA-BD4E-1865-2D52-45916F3C377E}"/>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E5FFE38-8224-7503-1951-DDB258685D61}"/>
              </a:ext>
            </a:extLst>
          </p:cNvPr>
          <p:cNvSpPr>
            <a:spLocks noGrp="1" noChangeArrowheads="1"/>
          </p:cNvSpPr>
          <p:nvPr>
            <p:ph type="title"/>
          </p:nvPr>
        </p:nvSpPr>
        <p:spPr>
          <a:xfrm>
            <a:off x="881743" y="275035"/>
            <a:ext cx="7528832" cy="615553"/>
          </a:xfrm>
        </p:spPr>
        <p:txBody>
          <a:bodyPr/>
          <a:lstStyle/>
          <a:p>
            <a:pPr eaLnBrk="1" hangingPunct="1"/>
            <a:r>
              <a:rPr lang="en-GB" altLang="en-US" sz="2400" dirty="0"/>
              <a:t>Life Cycle of a Wood Boring Insect </a:t>
            </a:r>
          </a:p>
        </p:txBody>
      </p:sp>
      <p:sp>
        <p:nvSpPr>
          <p:cNvPr id="15363" name="Rectangle 3">
            <a:extLst>
              <a:ext uri="{FF2B5EF4-FFF2-40B4-BE49-F238E27FC236}">
                <a16:creationId xmlns:a16="http://schemas.microsoft.com/office/drawing/2014/main" id="{38CC6243-1F0B-2AB7-C216-5C8C6AE75273}"/>
              </a:ext>
            </a:extLst>
          </p:cNvPr>
          <p:cNvSpPr>
            <a:spLocks noGrp="1" noChangeArrowheads="1"/>
          </p:cNvSpPr>
          <p:nvPr>
            <p:ph type="body" idx="1"/>
          </p:nvPr>
        </p:nvSpPr>
        <p:spPr>
          <a:xfrm>
            <a:off x="881742" y="944165"/>
            <a:ext cx="10482943" cy="5638799"/>
          </a:xfrm>
        </p:spPr>
        <p:txBody>
          <a:bodyPr>
            <a:normAutofit lnSpcReduction="10000"/>
          </a:bodyPr>
          <a:lstStyle/>
          <a:p>
            <a:pPr eaLnBrk="1" hangingPunct="1"/>
            <a:r>
              <a:rPr lang="en-GB" altLang="en-US" sz="2400" dirty="0"/>
              <a:t>4 stages are similar to the Butterfly:</a:t>
            </a:r>
          </a:p>
          <a:p>
            <a:pPr eaLnBrk="1" hangingPunct="1"/>
            <a:r>
              <a:rPr lang="en-GB" altLang="en-US" sz="2400" dirty="0">
                <a:solidFill>
                  <a:srgbClr val="3333CC"/>
                </a:solidFill>
              </a:rPr>
              <a:t>Stage 1: The Egg.</a:t>
            </a:r>
            <a:r>
              <a:rPr lang="en-GB" altLang="en-US" sz="2400" dirty="0"/>
              <a:t>                                                			        The female beetle lays its eggs in cracks &amp; crevices or old exit holes in the wood. After a few weeks the eggs hatch into worms or grubs.</a:t>
            </a:r>
          </a:p>
          <a:p>
            <a:pPr eaLnBrk="1" hangingPunct="1"/>
            <a:r>
              <a:rPr lang="en-GB" altLang="en-US" sz="2400" dirty="0">
                <a:solidFill>
                  <a:srgbClr val="3333CC"/>
                </a:solidFill>
              </a:rPr>
              <a:t>Stage 2:  The Larvae</a:t>
            </a:r>
            <a:r>
              <a:rPr lang="en-GB" altLang="en-US" sz="2400" dirty="0"/>
              <a:t>                                                                                  The larvae eats its way through the wood causing great damage. Sometimes destroying the wood so that it crumbles. The grub can live in the wood from 3 months to 10 years according to the type of beetle.</a:t>
            </a:r>
          </a:p>
          <a:p>
            <a:pPr eaLnBrk="1" hangingPunct="1"/>
            <a:r>
              <a:rPr lang="en-GB" altLang="en-US" sz="2400" dirty="0">
                <a:solidFill>
                  <a:srgbClr val="3333CC"/>
                </a:solidFill>
              </a:rPr>
              <a:t>Stage 3: The Pupa</a:t>
            </a:r>
            <a:r>
              <a:rPr lang="en-GB" altLang="en-US" sz="2400" dirty="0"/>
              <a:t>                                                                                   The lava bores its way to just under the surface and changes into a pupa or chrysalis. During this month it changes into a beetle.   </a:t>
            </a:r>
          </a:p>
          <a:p>
            <a:r>
              <a:rPr lang="en-GB" altLang="en-US" sz="2400" dirty="0">
                <a:solidFill>
                  <a:srgbClr val="3333CC"/>
                </a:solidFill>
              </a:rPr>
              <a:t>Stage 4: The Mating Beetle.</a:t>
            </a:r>
            <a:r>
              <a:rPr lang="en-GB" altLang="en-US" sz="2400" dirty="0"/>
              <a:t>                                                                              </a:t>
            </a:r>
          </a:p>
          <a:p>
            <a:r>
              <a:rPr lang="en-GB" altLang="en-US" sz="2400" dirty="0"/>
              <a:t>The adult beetle bores its way out of the wood. It flies off to mate and lays eggs then dies. So begins the cycle again.            </a:t>
            </a:r>
          </a:p>
        </p:txBody>
      </p:sp>
      <p:sp>
        <p:nvSpPr>
          <p:cNvPr id="2" name="Footer Placeholder 1">
            <a:extLst>
              <a:ext uri="{FF2B5EF4-FFF2-40B4-BE49-F238E27FC236}">
                <a16:creationId xmlns:a16="http://schemas.microsoft.com/office/drawing/2014/main" id="{826CE730-ACAE-AAC6-AA0B-1F14D825460D}"/>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0ADBC1CC-D4DB-E565-0F68-2C5B345C58FE}"/>
              </a:ext>
            </a:extLst>
          </p:cNvPr>
          <p:cNvSpPr>
            <a:spLocks noGrp="1"/>
          </p:cNvSpPr>
          <p:nvPr>
            <p:ph type="sldNum" sz="quarter" idx="12"/>
          </p:nvPr>
        </p:nvSpPr>
        <p:spPr/>
        <p:txBody>
          <a:bodyPr/>
          <a:lstStyle/>
          <a:p>
            <a:fld id="{27CE633F-9882-4A5C-83A2-1109D0C73261}" type="slidenum">
              <a:rPr lang="en-US" smtClean="0"/>
              <a:t>4</a:t>
            </a:fld>
            <a:endParaRPr lang="en-US"/>
          </a:p>
        </p:txBody>
      </p:sp>
    </p:spTree>
    <p:extLst>
      <p:ext uri="{BB962C8B-B14F-4D97-AF65-F5344CB8AC3E}">
        <p14:creationId xmlns:p14="http://schemas.microsoft.com/office/powerpoint/2010/main" val="1306950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1000">
                                          <p:stCondLst>
                                            <p:cond delay="0"/>
                                          </p:stCondLst>
                                        </p:cTn>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stCondLst>
                                            <p:cond delay="0"/>
                                          </p:stCondLst>
                                        </p:cTn>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500">
                                          <p:stCondLst>
                                            <p:cond delay="0"/>
                                          </p:stCondLst>
                                        </p:cTn>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500">
                                          <p:stCondLst>
                                            <p:cond delay="0"/>
                                          </p:stCondLst>
                                        </p:cTn>
                                        <p:tgtEl>
                                          <p:spTgt spid="153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fade">
                                      <p:cBhvr>
                                        <p:cTn id="27" dur="500">
                                          <p:stCondLst>
                                            <p:cond delay="0"/>
                                          </p:stCondLst>
                                        </p:cTn>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fade">
                                      <p:cBhvr>
                                        <p:cTn id="32" dur="500">
                                          <p:stCondLst>
                                            <p:cond delay="0"/>
                                          </p:stCondLst>
                                        </p:cTn>
                                        <p:tgtEl>
                                          <p:spTgt spid="153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363">
                                            <p:txEl>
                                              <p:pRg st="5" end="5"/>
                                            </p:txEl>
                                          </p:spTgt>
                                        </p:tgtEl>
                                        <p:attrNameLst>
                                          <p:attrName>style.visibility</p:attrName>
                                        </p:attrNameLst>
                                      </p:cBhvr>
                                      <p:to>
                                        <p:strVal val="visible"/>
                                      </p:to>
                                    </p:set>
                                    <p:animEffect transition="in" filter="fade">
                                      <p:cBhvr>
                                        <p:cTn id="37" dur="500">
                                          <p:stCondLst>
                                            <p:cond delay="0"/>
                                          </p:stCondLst>
                                        </p:cTn>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CD3EEC7-3AD7-4C0D-B527-140FBFE4726D}"/>
              </a:ext>
            </a:extLst>
          </p:cNvPr>
          <p:cNvSpPr>
            <a:spLocks noGrp="1" noChangeArrowheads="1"/>
          </p:cNvSpPr>
          <p:nvPr>
            <p:ph type="title"/>
          </p:nvPr>
        </p:nvSpPr>
        <p:spPr>
          <a:xfrm>
            <a:off x="4479471" y="263977"/>
            <a:ext cx="4889890" cy="769442"/>
          </a:xfrm>
        </p:spPr>
        <p:txBody>
          <a:bodyPr/>
          <a:lstStyle/>
          <a:p>
            <a:pPr eaLnBrk="1" hangingPunct="1"/>
            <a:r>
              <a:rPr lang="en-IE" altLang="en-US" dirty="0"/>
              <a:t>Life cycle</a:t>
            </a:r>
            <a:endParaRPr lang="en-GB" altLang="en-US" dirty="0"/>
          </a:p>
        </p:txBody>
      </p:sp>
      <p:sp>
        <p:nvSpPr>
          <p:cNvPr id="6147" name="Text Box 10">
            <a:extLst>
              <a:ext uri="{FF2B5EF4-FFF2-40B4-BE49-F238E27FC236}">
                <a16:creationId xmlns:a16="http://schemas.microsoft.com/office/drawing/2014/main" id="{461017FC-55A0-4527-AC1A-882E090C1067}"/>
              </a:ext>
            </a:extLst>
          </p:cNvPr>
          <p:cNvSpPr txBox="1">
            <a:spLocks noChangeArrowheads="1"/>
          </p:cNvSpPr>
          <p:nvPr/>
        </p:nvSpPr>
        <p:spPr bwMode="auto">
          <a:xfrm>
            <a:off x="838200" y="4334787"/>
            <a:ext cx="232146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t>Stage 2.</a:t>
            </a:r>
          </a:p>
          <a:p>
            <a:pPr eaLnBrk="1" hangingPunct="1"/>
            <a:r>
              <a:rPr lang="en-GB" altLang="en-US" sz="2200" dirty="0"/>
              <a:t>Larvae bore their</a:t>
            </a:r>
          </a:p>
          <a:p>
            <a:pPr eaLnBrk="1" hangingPunct="1"/>
            <a:r>
              <a:rPr lang="en-GB" altLang="en-US" sz="2200" dirty="0"/>
              <a:t>way through the </a:t>
            </a:r>
          </a:p>
          <a:p>
            <a:pPr eaLnBrk="1" hangingPunct="1"/>
            <a:r>
              <a:rPr lang="en-GB" altLang="en-US" sz="2200" dirty="0"/>
              <a:t>wood</a:t>
            </a:r>
          </a:p>
        </p:txBody>
      </p:sp>
      <p:sp>
        <p:nvSpPr>
          <p:cNvPr id="6148" name="Text Box 11">
            <a:extLst>
              <a:ext uri="{FF2B5EF4-FFF2-40B4-BE49-F238E27FC236}">
                <a16:creationId xmlns:a16="http://schemas.microsoft.com/office/drawing/2014/main" id="{5B74EE2B-EECC-4111-85E7-47BE3EA941FF}"/>
              </a:ext>
            </a:extLst>
          </p:cNvPr>
          <p:cNvSpPr txBox="1">
            <a:spLocks noChangeArrowheads="1"/>
          </p:cNvSpPr>
          <p:nvPr/>
        </p:nvSpPr>
        <p:spPr bwMode="auto">
          <a:xfrm>
            <a:off x="838200" y="2795431"/>
            <a:ext cx="2362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t>Stage 1 to 2. </a:t>
            </a:r>
          </a:p>
          <a:p>
            <a:pPr eaLnBrk="1" hangingPunct="1"/>
            <a:r>
              <a:rPr lang="en-GB" altLang="en-US" sz="2200" dirty="0"/>
              <a:t>Eggs hatch into </a:t>
            </a:r>
          </a:p>
          <a:p>
            <a:pPr eaLnBrk="1" hangingPunct="1"/>
            <a:r>
              <a:rPr lang="en-GB" altLang="en-US" sz="2200" dirty="0"/>
              <a:t>grubs / Larvae</a:t>
            </a:r>
          </a:p>
        </p:txBody>
      </p:sp>
      <p:sp>
        <p:nvSpPr>
          <p:cNvPr id="6149" name="Text Box 12">
            <a:extLst>
              <a:ext uri="{FF2B5EF4-FFF2-40B4-BE49-F238E27FC236}">
                <a16:creationId xmlns:a16="http://schemas.microsoft.com/office/drawing/2014/main" id="{509885FF-BE9C-4D9F-805B-956EDFB47B12}"/>
              </a:ext>
            </a:extLst>
          </p:cNvPr>
          <p:cNvSpPr txBox="1">
            <a:spLocks noChangeArrowheads="1"/>
          </p:cNvSpPr>
          <p:nvPr/>
        </p:nvSpPr>
        <p:spPr bwMode="auto">
          <a:xfrm>
            <a:off x="3625300" y="4991472"/>
            <a:ext cx="443505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t>Stage 2 to 3.</a:t>
            </a:r>
          </a:p>
          <a:p>
            <a:pPr eaLnBrk="1" hangingPunct="1"/>
            <a:r>
              <a:rPr lang="en-GB" altLang="en-US" sz="2200" dirty="0"/>
              <a:t>Larvae / Grub bore near surface then form chrysalis / pupa</a:t>
            </a:r>
          </a:p>
        </p:txBody>
      </p:sp>
      <p:sp>
        <p:nvSpPr>
          <p:cNvPr id="6150" name="Text Box 13">
            <a:extLst>
              <a:ext uri="{FF2B5EF4-FFF2-40B4-BE49-F238E27FC236}">
                <a16:creationId xmlns:a16="http://schemas.microsoft.com/office/drawing/2014/main" id="{34D21B30-15C0-4222-8CDC-C4CDB68F9C17}"/>
              </a:ext>
            </a:extLst>
          </p:cNvPr>
          <p:cNvSpPr txBox="1">
            <a:spLocks noChangeArrowheads="1"/>
          </p:cNvSpPr>
          <p:nvPr/>
        </p:nvSpPr>
        <p:spPr bwMode="auto">
          <a:xfrm>
            <a:off x="838200" y="1280228"/>
            <a:ext cx="271938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t>Stage 1.        Female lays egg </a:t>
            </a:r>
          </a:p>
          <a:p>
            <a:pPr eaLnBrk="1" hangingPunct="1"/>
            <a:r>
              <a:rPr lang="en-GB" altLang="en-US" sz="2200" dirty="0"/>
              <a:t>approx. 20 – 40 </a:t>
            </a:r>
          </a:p>
        </p:txBody>
      </p:sp>
      <p:sp>
        <p:nvSpPr>
          <p:cNvPr id="6151" name="Text Box 14">
            <a:extLst>
              <a:ext uri="{FF2B5EF4-FFF2-40B4-BE49-F238E27FC236}">
                <a16:creationId xmlns:a16="http://schemas.microsoft.com/office/drawing/2014/main" id="{4BDE1FBA-4207-4686-8E4D-35470A8A66DE}"/>
              </a:ext>
            </a:extLst>
          </p:cNvPr>
          <p:cNvSpPr txBox="1">
            <a:spLocks noChangeArrowheads="1"/>
          </p:cNvSpPr>
          <p:nvPr/>
        </p:nvSpPr>
        <p:spPr bwMode="auto">
          <a:xfrm>
            <a:off x="8783866" y="1415217"/>
            <a:ext cx="285840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t>Stage 4.                    Beetles mate &amp;                the cycle starts again</a:t>
            </a:r>
          </a:p>
        </p:txBody>
      </p:sp>
      <p:sp>
        <p:nvSpPr>
          <p:cNvPr id="6152" name="Text Box 15">
            <a:extLst>
              <a:ext uri="{FF2B5EF4-FFF2-40B4-BE49-F238E27FC236}">
                <a16:creationId xmlns:a16="http://schemas.microsoft.com/office/drawing/2014/main" id="{42580AE6-38AF-480B-B8B1-857F3AB020A0}"/>
              </a:ext>
            </a:extLst>
          </p:cNvPr>
          <p:cNvSpPr txBox="1">
            <a:spLocks noChangeArrowheads="1"/>
          </p:cNvSpPr>
          <p:nvPr/>
        </p:nvSpPr>
        <p:spPr bwMode="auto">
          <a:xfrm>
            <a:off x="8783866" y="4334787"/>
            <a:ext cx="256993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dirty="0"/>
              <a:t>Stage 3 to 4.</a:t>
            </a:r>
          </a:p>
          <a:p>
            <a:pPr eaLnBrk="1" hangingPunct="1"/>
            <a:r>
              <a:rPr lang="en-GB" altLang="en-US" sz="2200" dirty="0"/>
              <a:t>Chrysalis changes </a:t>
            </a:r>
          </a:p>
          <a:p>
            <a:pPr eaLnBrk="1" hangingPunct="1"/>
            <a:r>
              <a:rPr lang="en-GB" altLang="en-US" sz="2200" dirty="0"/>
              <a:t>into adult beetle</a:t>
            </a:r>
          </a:p>
        </p:txBody>
      </p:sp>
      <p:pic>
        <p:nvPicPr>
          <p:cNvPr id="6153" name="Picture 17">
            <a:extLst>
              <a:ext uri="{FF2B5EF4-FFF2-40B4-BE49-F238E27FC236}">
                <a16:creationId xmlns:a16="http://schemas.microsoft.com/office/drawing/2014/main" id="{591D578A-5698-4EB4-BB20-0CD8DA76D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299" y="1241994"/>
            <a:ext cx="4889890" cy="354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1E62949-FBA9-4710-A474-AB98146B186F}"/>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0F34F48C-421F-40EC-9225-8E4F70F706B8}"/>
              </a:ext>
            </a:extLst>
          </p:cNvPr>
          <p:cNvSpPr>
            <a:spLocks noGrp="1"/>
          </p:cNvSpPr>
          <p:nvPr>
            <p:ph type="sldNum" sz="quarter" idx="12"/>
          </p:nvPr>
        </p:nvSpPr>
        <p:spPr/>
        <p:txBody>
          <a:bodyPr/>
          <a:lstStyle/>
          <a:p>
            <a:fld id="{27CE633F-9882-4A5C-83A2-1109D0C73261}"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5" name="Text Box 6">
            <a:extLst>
              <a:ext uri="{FF2B5EF4-FFF2-40B4-BE49-F238E27FC236}">
                <a16:creationId xmlns:a16="http://schemas.microsoft.com/office/drawing/2014/main" id="{73B79C99-A6A5-493E-BAC1-00D71FB5031F}"/>
              </a:ext>
            </a:extLst>
          </p:cNvPr>
          <p:cNvSpPr txBox="1">
            <a:spLocks noChangeArrowheads="1"/>
          </p:cNvSpPr>
          <p:nvPr/>
        </p:nvSpPr>
        <p:spPr bwMode="auto">
          <a:xfrm>
            <a:off x="963385" y="458391"/>
            <a:ext cx="98202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Types of Wood Boring Insects  </a:t>
            </a:r>
          </a:p>
        </p:txBody>
      </p:sp>
      <p:sp>
        <p:nvSpPr>
          <p:cNvPr id="2" name="Footer Placeholder 1">
            <a:extLst>
              <a:ext uri="{FF2B5EF4-FFF2-40B4-BE49-F238E27FC236}">
                <a16:creationId xmlns:a16="http://schemas.microsoft.com/office/drawing/2014/main" id="{249A89C9-2863-4730-8DAE-A5AB17D27DCA}"/>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3E7EAE6A-4892-4D96-84F2-84D4ADF5D7E5}"/>
              </a:ext>
            </a:extLst>
          </p:cNvPr>
          <p:cNvSpPr>
            <a:spLocks noGrp="1"/>
          </p:cNvSpPr>
          <p:nvPr>
            <p:ph type="sldNum" sz="quarter" idx="12"/>
          </p:nvPr>
        </p:nvSpPr>
        <p:spPr/>
        <p:txBody>
          <a:bodyPr/>
          <a:lstStyle/>
          <a:p>
            <a:fld id="{27CE633F-9882-4A5C-83A2-1109D0C73261}" type="slidenum">
              <a:rPr lang="en-US" smtClean="0"/>
              <a:t>6</a:t>
            </a:fld>
            <a:endParaRPr lang="en-US"/>
          </a:p>
        </p:txBody>
      </p:sp>
      <p:sp>
        <p:nvSpPr>
          <p:cNvPr id="8" name="Rectangle 3">
            <a:extLst>
              <a:ext uri="{FF2B5EF4-FFF2-40B4-BE49-F238E27FC236}">
                <a16:creationId xmlns:a16="http://schemas.microsoft.com/office/drawing/2014/main" id="{BB250E16-C8BB-48EE-8431-D69EC455383D}"/>
              </a:ext>
            </a:extLst>
          </p:cNvPr>
          <p:cNvSpPr txBox="1">
            <a:spLocks noChangeArrowheads="1"/>
          </p:cNvSpPr>
          <p:nvPr/>
        </p:nvSpPr>
        <p:spPr>
          <a:xfrm>
            <a:off x="838201" y="1341439"/>
            <a:ext cx="6011486" cy="52112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503020204020204" pitchFamily="34" charset="0"/>
              <a:buChar char="•"/>
            </a:pPr>
            <a:r>
              <a:rPr lang="en-US" sz="2400" dirty="0">
                <a:ea typeface="Meiryo"/>
                <a:cs typeface="Calibri"/>
              </a:rPr>
              <a:t>Common Furniture Beetle</a:t>
            </a:r>
          </a:p>
          <a:p>
            <a:pPr marL="285750" indent="-285750">
              <a:buFont typeface="Arial" panose="020B0503020204020204" pitchFamily="34" charset="0"/>
              <a:buChar char="•"/>
            </a:pPr>
            <a:r>
              <a:rPr lang="en-US" sz="2400" dirty="0">
                <a:ea typeface="Meiryo"/>
                <a:cs typeface="Calibri"/>
              </a:rPr>
              <a:t>Death Watch Beetle</a:t>
            </a:r>
          </a:p>
          <a:p>
            <a:pPr marL="285750" indent="-285750">
              <a:buFont typeface="Arial" panose="020B0503020204020204" pitchFamily="34" charset="0"/>
              <a:buChar char="•"/>
            </a:pPr>
            <a:r>
              <a:rPr lang="en-US" sz="2400" dirty="0">
                <a:ea typeface="Meiryo"/>
                <a:cs typeface="Calibri"/>
              </a:rPr>
              <a:t>Wood Boring Weevil </a:t>
            </a:r>
          </a:p>
          <a:p>
            <a:pPr marL="285750" indent="-285750">
              <a:buFont typeface="Arial" panose="020B0503020204020204" pitchFamily="34" charset="0"/>
              <a:buChar char="•"/>
            </a:pPr>
            <a:r>
              <a:rPr lang="en-US" sz="2400" dirty="0">
                <a:ea typeface="Meiryo"/>
                <a:cs typeface="Calibri"/>
              </a:rPr>
              <a:t>Powder Post Beetle </a:t>
            </a:r>
          </a:p>
          <a:p>
            <a:pPr marL="285750" indent="-285750">
              <a:buFont typeface="Arial" panose="020B0503020204020204" pitchFamily="34" charset="0"/>
              <a:buChar char="•"/>
            </a:pPr>
            <a:r>
              <a:rPr lang="en-US" sz="2400" dirty="0">
                <a:ea typeface="Meiryo"/>
                <a:cs typeface="Calibri"/>
              </a:rPr>
              <a:t>House Longhorn Beetle </a:t>
            </a:r>
          </a:p>
          <a:p>
            <a:pPr marL="285750" indent="-285750">
              <a:buFont typeface="Arial" panose="020B0503020204020204" pitchFamily="34" charset="0"/>
              <a:buChar char="•"/>
            </a:pPr>
            <a:endParaRPr lang="en-US" sz="2400" dirty="0">
              <a:ea typeface="Meiryo"/>
              <a:cs typeface="Calibri"/>
            </a:endParaRPr>
          </a:p>
          <a:p>
            <a:pPr marL="285750" indent="-285750">
              <a:buFont typeface="Arial" panose="020B0503020204020204" pitchFamily="34" charset="0"/>
              <a:buChar char="•"/>
            </a:pPr>
            <a:r>
              <a:rPr lang="en-IE" altLang="en-US" sz="2400" dirty="0"/>
              <a:t>Commonly called woodworm</a:t>
            </a:r>
            <a:endParaRPr lang="en-US" sz="2400" dirty="0">
              <a:ea typeface="Meiryo"/>
              <a:cs typeface="Calibri"/>
            </a:endParaRPr>
          </a:p>
          <a:p>
            <a:r>
              <a:rPr lang="en-IE" altLang="en-US" sz="2400" dirty="0"/>
              <a:t>They feed on the cellulose &amp; starch contained in all timber</a:t>
            </a:r>
          </a:p>
          <a:p>
            <a:r>
              <a:rPr lang="en-IE" altLang="en-US" sz="2400" dirty="0"/>
              <a:t>The most common is the Furniture Beetle. It is responsible for 80% of damage. </a:t>
            </a:r>
          </a:p>
          <a:p>
            <a:endParaRPr lang="en-US" altLang="en-US" dirty="0"/>
          </a:p>
        </p:txBody>
      </p:sp>
      <p:pic>
        <p:nvPicPr>
          <p:cNvPr id="7" name="Picture 6">
            <a:extLst>
              <a:ext uri="{FF2B5EF4-FFF2-40B4-BE49-F238E27FC236}">
                <a16:creationId xmlns:a16="http://schemas.microsoft.com/office/drawing/2014/main" id="{24A9FCD0-7DB2-4865-8A24-C1735567CC0F}"/>
              </a:ext>
            </a:extLst>
          </p:cNvPr>
          <p:cNvPicPr>
            <a:picLocks noChangeAspect="1"/>
          </p:cNvPicPr>
          <p:nvPr/>
        </p:nvPicPr>
        <p:blipFill>
          <a:blip r:embed="rId3"/>
          <a:stretch>
            <a:fillRect/>
          </a:stretch>
        </p:blipFill>
        <p:spPr>
          <a:xfrm>
            <a:off x="6443452" y="1043166"/>
            <a:ext cx="5276686" cy="5047266"/>
          </a:xfrm>
          <a:prstGeom prst="rect">
            <a:avLst/>
          </a:prstGeom>
        </p:spPr>
      </p:pic>
      <p:sp>
        <p:nvSpPr>
          <p:cNvPr id="4" name="TextBox 3">
            <a:extLst>
              <a:ext uri="{FF2B5EF4-FFF2-40B4-BE49-F238E27FC236}">
                <a16:creationId xmlns:a16="http://schemas.microsoft.com/office/drawing/2014/main" id="{C0D6620D-6411-D0E8-1B56-D784C51A07F7}"/>
              </a:ext>
            </a:extLst>
          </p:cNvPr>
          <p:cNvSpPr txBox="1"/>
          <p:nvPr/>
        </p:nvSpPr>
        <p:spPr>
          <a:xfrm>
            <a:off x="7408718" y="6244936"/>
            <a:ext cx="4411785" cy="307777"/>
          </a:xfrm>
          <a:prstGeom prst="rect">
            <a:avLst/>
          </a:prstGeom>
          <a:noFill/>
        </p:spPr>
        <p:txBody>
          <a:bodyPr wrap="none" rtlCol="0">
            <a:spAutoFit/>
          </a:bodyPr>
          <a:lstStyle/>
          <a:p>
            <a:r>
              <a:rPr lang="en-GB" sz="1400" dirty="0"/>
              <a:t>Image obtained from </a:t>
            </a:r>
            <a:r>
              <a:rPr lang="en-GB" sz="1400" dirty="0">
                <a:hlinkClick r:id="rId4"/>
              </a:rPr>
              <a:t>Acorn Property Preservation</a:t>
            </a:r>
            <a:endParaRPr lang="en-IE" sz="1400" dirty="0"/>
          </a:p>
        </p:txBody>
      </p:sp>
    </p:spTree>
    <p:extLst>
      <p:ext uri="{BB962C8B-B14F-4D97-AF65-F5344CB8AC3E}">
        <p14:creationId xmlns:p14="http://schemas.microsoft.com/office/powerpoint/2010/main" val="109114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8CD19F55-48AF-4695-A22C-13B09413E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85" y="1043166"/>
            <a:ext cx="7783588" cy="234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a:extLst>
              <a:ext uri="{FF2B5EF4-FFF2-40B4-BE49-F238E27FC236}">
                <a16:creationId xmlns:a16="http://schemas.microsoft.com/office/drawing/2014/main" id="{73B79C99-A6A5-493E-BAC1-00D71FB5031F}"/>
              </a:ext>
            </a:extLst>
          </p:cNvPr>
          <p:cNvSpPr txBox="1">
            <a:spLocks noChangeArrowheads="1"/>
          </p:cNvSpPr>
          <p:nvPr/>
        </p:nvSpPr>
        <p:spPr bwMode="auto">
          <a:xfrm>
            <a:off x="963385" y="458391"/>
            <a:ext cx="7958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Types of Wood Boring Insects </a:t>
            </a:r>
          </a:p>
        </p:txBody>
      </p:sp>
      <p:sp>
        <p:nvSpPr>
          <p:cNvPr id="8196" name="Text Box 14">
            <a:extLst>
              <a:ext uri="{FF2B5EF4-FFF2-40B4-BE49-F238E27FC236}">
                <a16:creationId xmlns:a16="http://schemas.microsoft.com/office/drawing/2014/main" id="{DD66EA63-CC5C-4DD8-A1D5-AA8DEA460319}"/>
              </a:ext>
            </a:extLst>
          </p:cNvPr>
          <p:cNvSpPr txBox="1">
            <a:spLocks noChangeArrowheads="1"/>
          </p:cNvSpPr>
          <p:nvPr/>
        </p:nvSpPr>
        <p:spPr bwMode="auto">
          <a:xfrm>
            <a:off x="1054924" y="3433156"/>
            <a:ext cx="1059579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Attacks seasoned softwood &amp; hardwoods</a:t>
            </a:r>
          </a:p>
          <a:p>
            <a:pPr eaLnBrk="1" hangingPunct="1"/>
            <a:r>
              <a:rPr lang="en-GB" altLang="en-US" sz="2400" dirty="0"/>
              <a:t>Flight season: April - August          </a:t>
            </a:r>
          </a:p>
          <a:p>
            <a:pPr eaLnBrk="1" hangingPunct="1"/>
            <a:r>
              <a:rPr lang="en-GB" altLang="en-US" sz="2400" dirty="0"/>
              <a:t>Lifecycle:        3 – 4 years</a:t>
            </a:r>
          </a:p>
          <a:p>
            <a:pPr eaLnBrk="1" hangingPunct="1"/>
            <a:r>
              <a:rPr lang="en-GB" altLang="en-US" sz="2400" dirty="0">
                <a:hlinkClick r:id="rId3"/>
              </a:rPr>
              <a:t>Adult Common Furniture Beetle </a:t>
            </a:r>
            <a:r>
              <a:rPr lang="en-GB" altLang="en-US" sz="2400" dirty="0"/>
              <a:t>will only lay her eggs in open cracks or crevices and on the surface of untreated wood surfaces like drawer bottoms or plywood backs of cabinets, open joints.</a:t>
            </a:r>
          </a:p>
          <a:p>
            <a:pPr eaLnBrk="1" hangingPunct="1"/>
            <a:r>
              <a:rPr lang="en-GB" altLang="en-US" sz="2400" dirty="0"/>
              <a:t>They also often lay eggs in old exit holes. </a:t>
            </a:r>
          </a:p>
          <a:p>
            <a:pPr eaLnBrk="1" hangingPunct="1"/>
            <a:r>
              <a:rPr lang="en-IE" altLang="en-US" sz="2400" b="1" dirty="0"/>
              <a:t>It is responsible for 80% of damage</a:t>
            </a:r>
            <a:r>
              <a:rPr lang="en-IE" altLang="en-US" sz="2400" dirty="0"/>
              <a:t>. </a:t>
            </a:r>
          </a:p>
          <a:p>
            <a:pPr eaLnBrk="1" hangingPunct="1"/>
            <a:endParaRPr lang="en-GB" altLang="en-US" sz="2400" dirty="0"/>
          </a:p>
        </p:txBody>
      </p:sp>
      <p:sp>
        <p:nvSpPr>
          <p:cNvPr id="2" name="Footer Placeholder 1">
            <a:extLst>
              <a:ext uri="{FF2B5EF4-FFF2-40B4-BE49-F238E27FC236}">
                <a16:creationId xmlns:a16="http://schemas.microsoft.com/office/drawing/2014/main" id="{6A2DB095-E738-4A01-B99A-09C46B1D2DA1}"/>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3139E3B3-85B7-4832-97D4-25A278DEC19F}"/>
              </a:ext>
            </a:extLst>
          </p:cNvPr>
          <p:cNvSpPr>
            <a:spLocks noGrp="1"/>
          </p:cNvSpPr>
          <p:nvPr>
            <p:ph type="sldNum" sz="quarter" idx="12"/>
          </p:nvPr>
        </p:nvSpPr>
        <p:spPr/>
        <p:txBody>
          <a:bodyPr/>
          <a:lstStyle/>
          <a:p>
            <a:fld id="{27CE633F-9882-4A5C-83A2-1109D0C73261}" type="slidenum">
              <a:rPr lang="en-US" smtClean="0"/>
              <a:t>7</a:t>
            </a:fld>
            <a:endParaRPr lang="en-US"/>
          </a:p>
        </p:txBody>
      </p:sp>
      <p:pic>
        <p:nvPicPr>
          <p:cNvPr id="5" name="Picture 4">
            <a:extLst>
              <a:ext uri="{FF2B5EF4-FFF2-40B4-BE49-F238E27FC236}">
                <a16:creationId xmlns:a16="http://schemas.microsoft.com/office/drawing/2014/main" id="{64D25B02-0D87-4B38-A49B-9266D02D9BDF}"/>
              </a:ext>
            </a:extLst>
          </p:cNvPr>
          <p:cNvPicPr>
            <a:picLocks noChangeAspect="1"/>
          </p:cNvPicPr>
          <p:nvPr/>
        </p:nvPicPr>
        <p:blipFill>
          <a:blip r:embed="rId4"/>
          <a:stretch>
            <a:fillRect/>
          </a:stretch>
        </p:blipFill>
        <p:spPr>
          <a:xfrm>
            <a:off x="5220419" y="1065813"/>
            <a:ext cx="4466086" cy="2344695"/>
          </a:xfrm>
          <a:prstGeom prst="rect">
            <a:avLst/>
          </a:prstGeom>
        </p:spPr>
      </p:pic>
      <p:sp>
        <p:nvSpPr>
          <p:cNvPr id="6" name="TextBox 5">
            <a:extLst>
              <a:ext uri="{FF2B5EF4-FFF2-40B4-BE49-F238E27FC236}">
                <a16:creationId xmlns:a16="http://schemas.microsoft.com/office/drawing/2014/main" id="{64A9EF4E-3CC2-46D2-B1B3-DE96D6EB79E5}"/>
              </a:ext>
            </a:extLst>
          </p:cNvPr>
          <p:cNvSpPr txBox="1"/>
          <p:nvPr/>
        </p:nvSpPr>
        <p:spPr>
          <a:xfrm>
            <a:off x="9686505" y="1569182"/>
            <a:ext cx="1454244" cy="646331"/>
          </a:xfrm>
          <a:prstGeom prst="rect">
            <a:avLst/>
          </a:prstGeom>
          <a:noFill/>
        </p:spPr>
        <p:txBody>
          <a:bodyPr wrap="none" rtlCol="0">
            <a:spAutoFit/>
          </a:bodyPr>
          <a:lstStyle/>
          <a:p>
            <a:r>
              <a:rPr lang="en-GB" dirty="0"/>
              <a:t>Image from</a:t>
            </a:r>
          </a:p>
          <a:p>
            <a:r>
              <a:rPr lang="en-GB" dirty="0"/>
              <a:t> </a:t>
            </a:r>
            <a:r>
              <a:rPr lang="en-GB" dirty="0">
                <a:hlinkClick r:id="rId5"/>
              </a:rPr>
              <a:t>Peter Cox</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D018ED61-03E1-4D50-8F93-8AD7B6C476D0}"/>
              </a:ext>
            </a:extLst>
          </p:cNvPr>
          <p:cNvSpPr>
            <a:spLocks noGrp="1" noChangeArrowheads="1"/>
          </p:cNvSpPr>
          <p:nvPr>
            <p:ph type="title"/>
          </p:nvPr>
        </p:nvSpPr>
        <p:spPr>
          <a:xfrm>
            <a:off x="721821" y="313500"/>
            <a:ext cx="10515600" cy="1349045"/>
          </a:xfrm>
        </p:spPr>
        <p:txBody>
          <a:bodyPr>
            <a:normAutofit/>
          </a:bodyPr>
          <a:lstStyle/>
          <a:p>
            <a:pPr eaLnBrk="1" hangingPunct="1"/>
            <a:r>
              <a:rPr lang="en-GB" altLang="en-US" sz="3400" dirty="0"/>
              <a:t>Life cycle of the Common </a:t>
            </a:r>
            <a:br>
              <a:rPr lang="en-GB" altLang="en-US" sz="3400" dirty="0"/>
            </a:br>
            <a:r>
              <a:rPr lang="en-GB" altLang="en-US" sz="3400" dirty="0"/>
              <a:t>Furniture Beetle</a:t>
            </a:r>
          </a:p>
        </p:txBody>
      </p:sp>
      <p:pic>
        <p:nvPicPr>
          <p:cNvPr id="7171" name="Picture 5" descr="Cycle">
            <a:extLst>
              <a:ext uri="{FF2B5EF4-FFF2-40B4-BE49-F238E27FC236}">
                <a16:creationId xmlns:a16="http://schemas.microsoft.com/office/drawing/2014/main" id="{5F1AFDA5-E86C-428B-A1A6-4C9D58B86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931" y="644317"/>
            <a:ext cx="5067122" cy="556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CD83234-12FA-4750-B3C2-914B48E64F00}"/>
              </a:ext>
            </a:extLst>
          </p:cNvPr>
          <p:cNvSpPr>
            <a:spLocks noGrp="1"/>
          </p:cNvSpPr>
          <p:nvPr>
            <p:ph type="ftr" sz="quarter" idx="11"/>
          </p:nvPr>
        </p:nvSpPr>
        <p:spPr/>
        <p:txBody>
          <a:bodyPr/>
          <a:lstStyle/>
          <a:p>
            <a:r>
              <a:rPr lang="en-US"/>
              <a:t>Jennifer Byrne 2025</a:t>
            </a:r>
          </a:p>
        </p:txBody>
      </p:sp>
      <p:sp>
        <p:nvSpPr>
          <p:cNvPr id="3" name="Slide Number Placeholder 2">
            <a:extLst>
              <a:ext uri="{FF2B5EF4-FFF2-40B4-BE49-F238E27FC236}">
                <a16:creationId xmlns:a16="http://schemas.microsoft.com/office/drawing/2014/main" id="{6008564B-365D-4546-987E-06B29FC21590}"/>
              </a:ext>
            </a:extLst>
          </p:cNvPr>
          <p:cNvSpPr>
            <a:spLocks noGrp="1"/>
          </p:cNvSpPr>
          <p:nvPr>
            <p:ph type="sldNum" sz="quarter" idx="12"/>
          </p:nvPr>
        </p:nvSpPr>
        <p:spPr/>
        <p:txBody>
          <a:bodyPr/>
          <a:lstStyle/>
          <a:p>
            <a:fld id="{27CE633F-9882-4A5C-83A2-1109D0C73261}" type="slidenum">
              <a:rPr lang="en-US" smtClean="0"/>
              <a:t>8</a:t>
            </a:fld>
            <a:endParaRPr lang="en-US"/>
          </a:p>
        </p:txBody>
      </p:sp>
      <p:sp>
        <p:nvSpPr>
          <p:cNvPr id="6" name="Rectangle 3">
            <a:extLst>
              <a:ext uri="{FF2B5EF4-FFF2-40B4-BE49-F238E27FC236}">
                <a16:creationId xmlns:a16="http://schemas.microsoft.com/office/drawing/2014/main" id="{4809A5C6-EE51-4A7E-A80D-813CFB965328}"/>
              </a:ext>
            </a:extLst>
          </p:cNvPr>
          <p:cNvSpPr txBox="1">
            <a:spLocks noChangeArrowheads="1"/>
          </p:cNvSpPr>
          <p:nvPr/>
        </p:nvSpPr>
        <p:spPr>
          <a:xfrm>
            <a:off x="910245" y="1610976"/>
            <a:ext cx="5067122" cy="46027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buFont typeface="Arial" panose="020B0604020202020204" pitchFamily="34" charset="0"/>
              <a:buNone/>
            </a:pPr>
            <a:r>
              <a:rPr lang="en-IE" altLang="en-US" b="1" i="1" u="sng" dirty="0"/>
              <a:t> Life Cycle</a:t>
            </a:r>
          </a:p>
          <a:p>
            <a:pPr marL="533400" indent="-533400"/>
            <a:r>
              <a:rPr lang="en-IE" altLang="en-US" sz="2400" b="1" u="sng" dirty="0"/>
              <a:t>Eggs</a:t>
            </a:r>
            <a:r>
              <a:rPr lang="en-IE" altLang="en-US" sz="2400" dirty="0"/>
              <a:t> are laid on the timber.</a:t>
            </a:r>
          </a:p>
          <a:p>
            <a:pPr marL="533400" indent="-533400"/>
            <a:r>
              <a:rPr lang="en-IE" altLang="en-US" sz="2400" dirty="0"/>
              <a:t>Eggs hatch into </a:t>
            </a:r>
            <a:r>
              <a:rPr lang="en-IE" altLang="en-US" sz="2400" b="1" u="sng" dirty="0"/>
              <a:t>larvae</a:t>
            </a:r>
            <a:r>
              <a:rPr lang="en-IE" altLang="en-US" sz="2400" dirty="0"/>
              <a:t> and they feed on the wood.</a:t>
            </a:r>
          </a:p>
          <a:p>
            <a:pPr marL="533400" indent="-533400"/>
            <a:r>
              <a:rPr lang="en-IE" altLang="en-US" sz="2400" dirty="0"/>
              <a:t>After a period of time 1 – 5 years the larvae </a:t>
            </a:r>
            <a:r>
              <a:rPr lang="en-IE" altLang="en-US" sz="2400" b="1" u="sng" dirty="0"/>
              <a:t>pupa</a:t>
            </a:r>
            <a:r>
              <a:rPr lang="en-IE" altLang="en-US" sz="2400" dirty="0"/>
              <a:t>tes its way out of the timber and flies away.</a:t>
            </a:r>
          </a:p>
          <a:p>
            <a:pPr marL="533400" indent="-533400"/>
            <a:r>
              <a:rPr lang="en-IE" altLang="en-US" sz="2400" b="1" u="sng" dirty="0"/>
              <a:t>Mating </a:t>
            </a:r>
            <a:r>
              <a:rPr lang="en-IE" altLang="en-US" sz="2400" dirty="0"/>
              <a:t>takes place, new eggs are laid, and the life cycle repeats.</a:t>
            </a:r>
          </a:p>
          <a:p>
            <a:pPr marL="533400" indent="-533400"/>
            <a:endParaRPr lang="en-US"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4">
            <a:extLst>
              <a:ext uri="{FF2B5EF4-FFF2-40B4-BE49-F238E27FC236}">
                <a16:creationId xmlns:a16="http://schemas.microsoft.com/office/drawing/2014/main" id="{D018ED61-03E1-4D50-8F93-8AD7B6C476D0}"/>
              </a:ext>
            </a:extLst>
          </p:cNvPr>
          <p:cNvSpPr>
            <a:spLocks noGrp="1" noChangeArrowheads="1"/>
          </p:cNvSpPr>
          <p:nvPr>
            <p:ph type="title"/>
          </p:nvPr>
        </p:nvSpPr>
        <p:spPr>
          <a:xfrm>
            <a:off x="457200" y="1598247"/>
            <a:ext cx="3341077" cy="3020646"/>
          </a:xfrm>
        </p:spPr>
        <p:txBody>
          <a:bodyPr vert="horz" lIns="91440" tIns="45720" rIns="91440" bIns="45720" rtlCol="0" anchor="t">
            <a:normAutofit fontScale="90000"/>
          </a:bodyPr>
          <a:lstStyle/>
          <a:p>
            <a:r>
              <a:rPr lang="en-US" altLang="en-US" b="1" i="0" kern="1200" cap="all" baseline="0" dirty="0">
                <a:solidFill>
                  <a:schemeClr val="bg1"/>
                </a:solidFill>
                <a:latin typeface="+mj-lt"/>
                <a:ea typeface="+mj-ea"/>
                <a:cs typeface="+mj-cs"/>
              </a:rPr>
              <a:t>Life cycle of </a:t>
            </a:r>
            <a:br>
              <a:rPr lang="en-US" altLang="en-US" b="1" i="0" kern="1200" cap="all" baseline="0" dirty="0">
                <a:solidFill>
                  <a:schemeClr val="bg1"/>
                </a:solidFill>
                <a:latin typeface="+mj-lt"/>
                <a:ea typeface="+mj-ea"/>
                <a:cs typeface="+mj-cs"/>
              </a:rPr>
            </a:br>
            <a:r>
              <a:rPr lang="en-US" altLang="en-US" b="1" i="0" kern="1200" cap="all" baseline="0" dirty="0">
                <a:solidFill>
                  <a:schemeClr val="bg1"/>
                </a:solidFill>
                <a:latin typeface="+mj-lt"/>
                <a:ea typeface="+mj-ea"/>
                <a:cs typeface="+mj-cs"/>
              </a:rPr>
              <a:t>the common </a:t>
            </a:r>
            <a:br>
              <a:rPr lang="en-US" altLang="en-US" b="1" i="0" kern="1200" cap="all" baseline="0" dirty="0">
                <a:solidFill>
                  <a:schemeClr val="bg1"/>
                </a:solidFill>
                <a:latin typeface="+mj-lt"/>
                <a:ea typeface="+mj-ea"/>
                <a:cs typeface="+mj-cs"/>
              </a:rPr>
            </a:br>
            <a:r>
              <a:rPr lang="en-US" altLang="en-US" b="1" i="0" kern="1200" cap="all" baseline="0" dirty="0">
                <a:solidFill>
                  <a:schemeClr val="bg1"/>
                </a:solidFill>
                <a:latin typeface="+mj-lt"/>
                <a:ea typeface="+mj-ea"/>
                <a:cs typeface="+mj-cs"/>
              </a:rPr>
              <a:t>Furniture </a:t>
            </a:r>
            <a:br>
              <a:rPr lang="en-US" altLang="en-US" b="1" i="0" kern="1200" cap="all" baseline="0" dirty="0">
                <a:solidFill>
                  <a:schemeClr val="bg1"/>
                </a:solidFill>
                <a:latin typeface="+mj-lt"/>
                <a:ea typeface="+mj-ea"/>
                <a:cs typeface="+mj-cs"/>
              </a:rPr>
            </a:br>
            <a:r>
              <a:rPr lang="en-US" altLang="en-US" b="1" i="0" kern="1200" cap="all" baseline="0" dirty="0">
                <a:solidFill>
                  <a:schemeClr val="bg1"/>
                </a:solidFill>
                <a:latin typeface="+mj-lt"/>
                <a:ea typeface="+mj-ea"/>
                <a:cs typeface="+mj-cs"/>
              </a:rPr>
              <a:t>Beetle</a:t>
            </a:r>
          </a:p>
        </p:txBody>
      </p:sp>
      <p:sp>
        <p:nvSpPr>
          <p:cNvPr id="75"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77"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79"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24C3BBB5-02C4-44BC-BB53-5B172366A009}"/>
              </a:ext>
            </a:extLst>
          </p:cNvPr>
          <p:cNvSpPr>
            <a:spLocks noGrp="1"/>
          </p:cNvSpPr>
          <p:nvPr>
            <p:ph type="ftr" sz="quarter" idx="11"/>
          </p:nvPr>
        </p:nvSpPr>
        <p:spPr/>
        <p:txBody>
          <a:bodyPr/>
          <a:lstStyle/>
          <a:p>
            <a:r>
              <a:rPr lang="en-US"/>
              <a:t>Jennifer Byrne 2025</a:t>
            </a:r>
          </a:p>
        </p:txBody>
      </p:sp>
      <p:sp>
        <p:nvSpPr>
          <p:cNvPr id="5" name="Slide Number Placeholder 4">
            <a:extLst>
              <a:ext uri="{FF2B5EF4-FFF2-40B4-BE49-F238E27FC236}">
                <a16:creationId xmlns:a16="http://schemas.microsoft.com/office/drawing/2014/main" id="{226D634B-8DEC-4111-9E5A-FB11880E3153}"/>
              </a:ext>
            </a:extLst>
          </p:cNvPr>
          <p:cNvSpPr>
            <a:spLocks noGrp="1"/>
          </p:cNvSpPr>
          <p:nvPr>
            <p:ph type="sldNum" sz="quarter" idx="12"/>
          </p:nvPr>
        </p:nvSpPr>
        <p:spPr/>
        <p:txBody>
          <a:bodyPr/>
          <a:lstStyle/>
          <a:p>
            <a:fld id="{27CE633F-9882-4A5C-83A2-1109D0C73261}" type="slidenum">
              <a:rPr lang="en-US" smtClean="0"/>
              <a:t>9</a:t>
            </a:fld>
            <a:endParaRPr lang="en-US"/>
          </a:p>
        </p:txBody>
      </p:sp>
      <p:pic>
        <p:nvPicPr>
          <p:cNvPr id="7" name="Picture 6">
            <a:extLst>
              <a:ext uri="{FF2B5EF4-FFF2-40B4-BE49-F238E27FC236}">
                <a16:creationId xmlns:a16="http://schemas.microsoft.com/office/drawing/2014/main" id="{5B950EB8-0803-4BDA-AEFF-6AB3ADFD8C50}"/>
              </a:ext>
            </a:extLst>
          </p:cNvPr>
          <p:cNvPicPr>
            <a:picLocks noChangeAspect="1"/>
          </p:cNvPicPr>
          <p:nvPr/>
        </p:nvPicPr>
        <p:blipFill>
          <a:blip r:embed="rId2"/>
          <a:stretch>
            <a:fillRect/>
          </a:stretch>
        </p:blipFill>
        <p:spPr>
          <a:xfrm>
            <a:off x="4325276" y="396055"/>
            <a:ext cx="7409524" cy="6142857"/>
          </a:xfrm>
          <a:prstGeom prst="rect">
            <a:avLst/>
          </a:prstGeom>
        </p:spPr>
      </p:pic>
    </p:spTree>
    <p:extLst>
      <p:ext uri="{BB962C8B-B14F-4D97-AF65-F5344CB8AC3E}">
        <p14:creationId xmlns:p14="http://schemas.microsoft.com/office/powerpoint/2010/main" val="2167766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6368cd7-311c-4424-aae7-98ae1ab86db1"/>
</p:tagLst>
</file>

<file path=ppt/theme/theme1.xml><?xml version="1.0" encoding="utf-8"?>
<a:theme xmlns:a="http://schemas.openxmlformats.org/drawingml/2006/main" name="GradientVTI">
  <a:themeElements>
    <a:clrScheme name="Facet">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624</TotalTime>
  <Words>1648</Words>
  <Application>Microsoft Office PowerPoint</Application>
  <PresentationFormat>Widescreen</PresentationFormat>
  <Paragraphs>216</Paragraphs>
  <Slides>26</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Meiryo</vt:lpstr>
      <vt:lpstr>Arial</vt:lpstr>
      <vt:lpstr>Calibri</vt:lpstr>
      <vt:lpstr>Proxima Nova Regular</vt:lpstr>
      <vt:lpstr>Univers</vt:lpstr>
      <vt:lpstr>GradientVTI</vt:lpstr>
      <vt:lpstr>Furniture Pests </vt:lpstr>
      <vt:lpstr>Wood Boring Insects</vt:lpstr>
      <vt:lpstr>Life Cycle of a Wood Boring Insect </vt:lpstr>
      <vt:lpstr>Life Cycle of a Wood Boring Insect </vt:lpstr>
      <vt:lpstr>Life cycle</vt:lpstr>
      <vt:lpstr>PowerPoint Presentation</vt:lpstr>
      <vt:lpstr>PowerPoint Presentation</vt:lpstr>
      <vt:lpstr>Life cycle of the Common  Furniture Beetle</vt:lpstr>
      <vt:lpstr>Life cycle of  the common  Furniture  Beetle</vt:lpstr>
      <vt:lpstr>Life cycle of  the common  Furniture  Beetle</vt:lpstr>
      <vt:lpstr>PowerPoint Presentation</vt:lpstr>
      <vt:lpstr>PowerPoint Presentation</vt:lpstr>
      <vt:lpstr>PowerPoint Presentation</vt:lpstr>
      <vt:lpstr>PowerPoint Presentation</vt:lpstr>
      <vt:lpstr>11 types of  Woodworm</vt:lpstr>
      <vt:lpstr>PowerPoint Presentation</vt:lpstr>
      <vt:lpstr>PowerPoint Presentation</vt:lpstr>
      <vt:lpstr>PowerPoint Presentation</vt:lpstr>
      <vt:lpstr>Woodworm Treatment </vt:lpstr>
      <vt:lpstr>Treating Woodworm</vt:lpstr>
      <vt:lpstr>Carpenter finds 'extinct' beetle </vt:lpstr>
      <vt:lpstr>PowerPoint Presentation</vt:lpstr>
      <vt:lpstr>PowerPoint Presentation</vt:lpstr>
      <vt:lpstr>Furniture Pests </vt:lpstr>
      <vt:lpstr>Furniture Pests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Furniture Pests </dc:title>
  <dc:creator>Jennifer Byrne</dc:creator>
  <cp:lastModifiedBy>Jennifer Byrne</cp:lastModifiedBy>
  <cp:revision>15</cp:revision>
  <dcterms:created xsi:type="dcterms:W3CDTF">2022-02-01T18:38:32Z</dcterms:created>
  <dcterms:modified xsi:type="dcterms:W3CDTF">2025-02-05T13:16:19Z</dcterms:modified>
</cp:coreProperties>
</file>