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9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5492E-C2EF-4F8C-A0DC-A0184C3B6A71}" v="12" dt="2021-11-29T00:27:05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20781671 James Whyte" userId="35ce3782-a6ab-46de-9aec-56bbde8821e5" providerId="ADAL" clId="{4C35492E-C2EF-4F8C-A0DC-A0184C3B6A71}"/>
    <pc:docChg chg="undo custSel addSld modSld sldOrd">
      <pc:chgData name="C20781671 James Whyte" userId="35ce3782-a6ab-46de-9aec-56bbde8821e5" providerId="ADAL" clId="{4C35492E-C2EF-4F8C-A0DC-A0184C3B6A71}" dt="2021-11-29T00:30:30.205" v="1219" actId="1076"/>
      <pc:docMkLst>
        <pc:docMk/>
      </pc:docMkLst>
      <pc:sldChg chg="modSp mod">
        <pc:chgData name="C20781671 James Whyte" userId="35ce3782-a6ab-46de-9aec-56bbde8821e5" providerId="ADAL" clId="{4C35492E-C2EF-4F8C-A0DC-A0184C3B6A71}" dt="2021-11-26T03:37:15.335" v="1090" actId="20577"/>
        <pc:sldMkLst>
          <pc:docMk/>
          <pc:sldMk cId="2059146288" sldId="258"/>
        </pc:sldMkLst>
        <pc:spChg chg="mod">
          <ac:chgData name="C20781671 James Whyte" userId="35ce3782-a6ab-46de-9aec-56bbde8821e5" providerId="ADAL" clId="{4C35492E-C2EF-4F8C-A0DC-A0184C3B6A71}" dt="2021-11-26T03:37:15.335" v="1090" actId="20577"/>
          <ac:spMkLst>
            <pc:docMk/>
            <pc:sldMk cId="2059146288" sldId="258"/>
            <ac:spMk id="3" creationId="{A5285D4A-06E4-47DF-8D8A-001B05513A36}"/>
          </ac:spMkLst>
        </pc:spChg>
      </pc:sldChg>
      <pc:sldChg chg="ord">
        <pc:chgData name="C20781671 James Whyte" userId="35ce3782-a6ab-46de-9aec-56bbde8821e5" providerId="ADAL" clId="{4C35492E-C2EF-4F8C-A0DC-A0184C3B6A71}" dt="2021-11-26T03:39:19.360" v="1092"/>
        <pc:sldMkLst>
          <pc:docMk/>
          <pc:sldMk cId="2171914007" sldId="259"/>
        </pc:sldMkLst>
      </pc:sldChg>
      <pc:sldChg chg="addSp delSp modSp mod setBg">
        <pc:chgData name="C20781671 James Whyte" userId="35ce3782-a6ab-46de-9aec-56bbde8821e5" providerId="ADAL" clId="{4C35492E-C2EF-4F8C-A0DC-A0184C3B6A71}" dt="2021-11-26T02:29:00.860" v="103" actId="20577"/>
        <pc:sldMkLst>
          <pc:docMk/>
          <pc:sldMk cId="3188317423" sldId="262"/>
        </pc:sldMkLst>
        <pc:spChg chg="mod ord">
          <ac:chgData name="C20781671 James Whyte" userId="35ce3782-a6ab-46de-9aec-56bbde8821e5" providerId="ADAL" clId="{4C35492E-C2EF-4F8C-A0DC-A0184C3B6A71}" dt="2021-11-26T02:28:08.276" v="66" actId="26606"/>
          <ac:spMkLst>
            <pc:docMk/>
            <pc:sldMk cId="3188317423" sldId="262"/>
            <ac:spMk id="2" creationId="{5D31BB95-6AC4-4449-8035-606060F6C988}"/>
          </ac:spMkLst>
        </pc:spChg>
        <pc:spChg chg="del">
          <ac:chgData name="C20781671 James Whyte" userId="35ce3782-a6ab-46de-9aec-56bbde8821e5" providerId="ADAL" clId="{4C35492E-C2EF-4F8C-A0DC-A0184C3B6A71}" dt="2021-11-26T02:08:56.461" v="4" actId="931"/>
          <ac:spMkLst>
            <pc:docMk/>
            <pc:sldMk cId="3188317423" sldId="262"/>
            <ac:spMk id="3" creationId="{2916BDFB-92C4-49B5-9101-E11FF96857EB}"/>
          </ac:spMkLst>
        </pc:spChg>
        <pc:spChg chg="add del">
          <ac:chgData name="C20781671 James Whyte" userId="35ce3782-a6ab-46de-9aec-56bbde8821e5" providerId="ADAL" clId="{4C35492E-C2EF-4F8C-A0DC-A0184C3B6A71}" dt="2021-11-26T02:09:26.714" v="8" actId="26606"/>
          <ac:spMkLst>
            <pc:docMk/>
            <pc:sldMk cId="3188317423" sldId="262"/>
            <ac:spMk id="9" creationId="{F2A7FF82-C751-44E3-BC8C-773E16D853B6}"/>
          </ac:spMkLst>
        </pc:spChg>
        <pc:spChg chg="add del">
          <ac:chgData name="C20781671 James Whyte" userId="35ce3782-a6ab-46de-9aec-56bbde8821e5" providerId="ADAL" clId="{4C35492E-C2EF-4F8C-A0DC-A0184C3B6A71}" dt="2021-11-26T02:09:26.714" v="8" actId="26606"/>
          <ac:spMkLst>
            <pc:docMk/>
            <pc:sldMk cId="3188317423" sldId="262"/>
            <ac:spMk id="16" creationId="{78A4CDE5-C7BC-41E1-8A4A-79E024CC09F3}"/>
          </ac:spMkLst>
        </pc:spChg>
        <pc:spChg chg="add del">
          <ac:chgData name="C20781671 James Whyte" userId="35ce3782-a6ab-46de-9aec-56bbde8821e5" providerId="ADAL" clId="{4C35492E-C2EF-4F8C-A0DC-A0184C3B6A71}" dt="2021-11-26T02:09:28.291" v="10" actId="26606"/>
          <ac:spMkLst>
            <pc:docMk/>
            <pc:sldMk cId="3188317423" sldId="262"/>
            <ac:spMk id="20" creationId="{E303F664-D565-477C-AC83-25EC4962636A}"/>
          </ac:spMkLst>
        </pc:spChg>
        <pc:spChg chg="add del">
          <ac:chgData name="C20781671 James Whyte" userId="35ce3782-a6ab-46de-9aec-56bbde8821e5" providerId="ADAL" clId="{4C35492E-C2EF-4F8C-A0DC-A0184C3B6A71}" dt="2021-11-26T02:09:32.186" v="12" actId="26606"/>
          <ac:spMkLst>
            <pc:docMk/>
            <pc:sldMk cId="3188317423" sldId="262"/>
            <ac:spMk id="23" creationId="{78A4CDE5-C7BC-41E1-8A4A-79E024CC09F3}"/>
          </ac:spMkLst>
        </pc:spChg>
        <pc:spChg chg="add del">
          <ac:chgData name="C20781671 James Whyte" userId="35ce3782-a6ab-46de-9aec-56bbde8821e5" providerId="ADAL" clId="{4C35492E-C2EF-4F8C-A0DC-A0184C3B6A71}" dt="2021-11-26T02:09:32.186" v="12" actId="26606"/>
          <ac:spMkLst>
            <pc:docMk/>
            <pc:sldMk cId="3188317423" sldId="262"/>
            <ac:spMk id="25" creationId="{F2A7FF82-C751-44E3-BC8C-773E16D853B6}"/>
          </ac:spMkLst>
        </pc:spChg>
        <pc:spChg chg="add del">
          <ac:chgData name="C20781671 James Whyte" userId="35ce3782-a6ab-46de-9aec-56bbde8821e5" providerId="ADAL" clId="{4C35492E-C2EF-4F8C-A0DC-A0184C3B6A71}" dt="2021-11-26T02:09:39.765" v="14" actId="26606"/>
          <ac:spMkLst>
            <pc:docMk/>
            <pc:sldMk cId="3188317423" sldId="262"/>
            <ac:spMk id="29" creationId="{8A37E937-8BD8-4FD0-99C9-52AEF499A9F7}"/>
          </ac:spMkLst>
        </pc:spChg>
        <pc:spChg chg="add del">
          <ac:chgData name="C20781671 James Whyte" userId="35ce3782-a6ab-46de-9aec-56bbde8821e5" providerId="ADAL" clId="{4C35492E-C2EF-4F8C-A0DC-A0184C3B6A71}" dt="2021-11-26T02:09:39.765" v="14" actId="26606"/>
          <ac:spMkLst>
            <pc:docMk/>
            <pc:sldMk cId="3188317423" sldId="262"/>
            <ac:spMk id="30" creationId="{13BC1C09-8FD1-4619-B317-E9EED5E55DD8}"/>
          </ac:spMkLst>
        </pc:spChg>
        <pc:spChg chg="add del">
          <ac:chgData name="C20781671 James Whyte" userId="35ce3782-a6ab-46de-9aec-56bbde8821e5" providerId="ADAL" clId="{4C35492E-C2EF-4F8C-A0DC-A0184C3B6A71}" dt="2021-11-26T02:09:47.426" v="16" actId="26606"/>
          <ac:spMkLst>
            <pc:docMk/>
            <pc:sldMk cId="3188317423" sldId="262"/>
            <ac:spMk id="34" creationId="{C493E730-2044-49B5-A022-B8D6F359343E}"/>
          </ac:spMkLst>
        </pc:spChg>
        <pc:spChg chg="add del">
          <ac:chgData name="C20781671 James Whyte" userId="35ce3782-a6ab-46de-9aec-56bbde8821e5" providerId="ADAL" clId="{4C35492E-C2EF-4F8C-A0DC-A0184C3B6A71}" dt="2021-11-26T02:09:47.426" v="16" actId="26606"/>
          <ac:spMkLst>
            <pc:docMk/>
            <pc:sldMk cId="3188317423" sldId="262"/>
            <ac:spMk id="36" creationId="{E5F61C98-9090-4A44-97B9-C0D1859A3FFE}"/>
          </ac:spMkLst>
        </pc:spChg>
        <pc:spChg chg="add del">
          <ac:chgData name="C20781671 James Whyte" userId="35ce3782-a6ab-46de-9aec-56bbde8821e5" providerId="ADAL" clId="{4C35492E-C2EF-4F8C-A0DC-A0184C3B6A71}" dt="2021-11-26T02:09:49.432" v="18" actId="26606"/>
          <ac:spMkLst>
            <pc:docMk/>
            <pc:sldMk cId="3188317423" sldId="262"/>
            <ac:spMk id="38" creationId="{C610D2AE-07EF-436A-9755-AA8DF4B933A4}"/>
          </ac:spMkLst>
        </pc:spChg>
        <pc:spChg chg="add del">
          <ac:chgData name="C20781671 James Whyte" userId="35ce3782-a6ab-46de-9aec-56bbde8821e5" providerId="ADAL" clId="{4C35492E-C2EF-4F8C-A0DC-A0184C3B6A71}" dt="2021-11-26T02:09:49.432" v="18" actId="26606"/>
          <ac:spMkLst>
            <pc:docMk/>
            <pc:sldMk cId="3188317423" sldId="262"/>
            <ac:spMk id="39" creationId="{CF2D8AD5-434A-4C0E-9F5B-C1AFD645F364}"/>
          </ac:spMkLst>
        </pc:spChg>
        <pc:spChg chg="add del">
          <ac:chgData name="C20781671 James Whyte" userId="35ce3782-a6ab-46de-9aec-56bbde8821e5" providerId="ADAL" clId="{4C35492E-C2EF-4F8C-A0DC-A0184C3B6A71}" dt="2021-11-26T02:09:49.432" v="18" actId="26606"/>
          <ac:spMkLst>
            <pc:docMk/>
            <pc:sldMk cId="3188317423" sldId="262"/>
            <ac:spMk id="41" creationId="{A8FFA180-AAC2-445A-BF05-824F84824CB4}"/>
          </ac:spMkLst>
        </pc:spChg>
        <pc:spChg chg="add del">
          <ac:chgData name="C20781671 James Whyte" userId="35ce3782-a6ab-46de-9aec-56bbde8821e5" providerId="ADAL" clId="{4C35492E-C2EF-4F8C-A0DC-A0184C3B6A71}" dt="2021-11-26T02:10:26.952" v="20" actId="26606"/>
          <ac:spMkLst>
            <pc:docMk/>
            <pc:sldMk cId="3188317423" sldId="262"/>
            <ac:spMk id="45" creationId="{C493E730-2044-49B5-A022-B8D6F359343E}"/>
          </ac:spMkLst>
        </pc:spChg>
        <pc:spChg chg="add del">
          <ac:chgData name="C20781671 James Whyte" userId="35ce3782-a6ab-46de-9aec-56bbde8821e5" providerId="ADAL" clId="{4C35492E-C2EF-4F8C-A0DC-A0184C3B6A71}" dt="2021-11-26T02:10:26.952" v="20" actId="26606"/>
          <ac:spMkLst>
            <pc:docMk/>
            <pc:sldMk cId="3188317423" sldId="262"/>
            <ac:spMk id="47" creationId="{E5F61C98-9090-4A44-97B9-C0D1859A3FFE}"/>
          </ac:spMkLst>
        </pc:spChg>
        <pc:spChg chg="add mod">
          <ac:chgData name="C20781671 James Whyte" userId="35ce3782-a6ab-46de-9aec-56bbde8821e5" providerId="ADAL" clId="{4C35492E-C2EF-4F8C-A0DC-A0184C3B6A71}" dt="2021-11-26T02:29:00.860" v="103" actId="20577"/>
          <ac:spMkLst>
            <pc:docMk/>
            <pc:sldMk cId="3188317423" sldId="262"/>
            <ac:spMk id="49" creationId="{E303F664-D565-477C-AC83-25EC4962636A}"/>
          </ac:spMkLst>
        </pc:spChg>
        <pc:spChg chg="add del">
          <ac:chgData name="C20781671 James Whyte" userId="35ce3782-a6ab-46de-9aec-56bbde8821e5" providerId="ADAL" clId="{4C35492E-C2EF-4F8C-A0DC-A0184C3B6A71}" dt="2021-11-26T02:28:05.512" v="63" actId="26606"/>
          <ac:spMkLst>
            <pc:docMk/>
            <pc:sldMk cId="3188317423" sldId="262"/>
            <ac:spMk id="54" creationId="{C610D2AE-07EF-436A-9755-AA8DF4B933A4}"/>
          </ac:spMkLst>
        </pc:spChg>
        <pc:spChg chg="add del">
          <ac:chgData name="C20781671 James Whyte" userId="35ce3782-a6ab-46de-9aec-56bbde8821e5" providerId="ADAL" clId="{4C35492E-C2EF-4F8C-A0DC-A0184C3B6A71}" dt="2021-11-26T02:28:05.512" v="63" actId="26606"/>
          <ac:spMkLst>
            <pc:docMk/>
            <pc:sldMk cId="3188317423" sldId="262"/>
            <ac:spMk id="58" creationId="{CF2D8AD5-434A-4C0E-9F5B-C1AFD645F364}"/>
          </ac:spMkLst>
        </pc:spChg>
        <pc:spChg chg="add del">
          <ac:chgData name="C20781671 James Whyte" userId="35ce3782-a6ab-46de-9aec-56bbde8821e5" providerId="ADAL" clId="{4C35492E-C2EF-4F8C-A0DC-A0184C3B6A71}" dt="2021-11-26T02:28:08.267" v="65" actId="26606"/>
          <ac:spMkLst>
            <pc:docMk/>
            <pc:sldMk cId="3188317423" sldId="262"/>
            <ac:spMk id="64" creationId="{78A4CDE5-C7BC-41E1-8A4A-79E024CC09F3}"/>
          </ac:spMkLst>
        </pc:spChg>
        <pc:spChg chg="add">
          <ac:chgData name="C20781671 James Whyte" userId="35ce3782-a6ab-46de-9aec-56bbde8821e5" providerId="ADAL" clId="{4C35492E-C2EF-4F8C-A0DC-A0184C3B6A71}" dt="2021-11-26T02:28:08.276" v="66" actId="26606"/>
          <ac:spMkLst>
            <pc:docMk/>
            <pc:sldMk cId="3188317423" sldId="262"/>
            <ac:spMk id="67" creationId="{C610D2AE-07EF-436A-9755-AA8DF4B933A4}"/>
          </ac:spMkLst>
        </pc:spChg>
        <pc:spChg chg="add">
          <ac:chgData name="C20781671 James Whyte" userId="35ce3782-a6ab-46de-9aec-56bbde8821e5" providerId="ADAL" clId="{4C35492E-C2EF-4F8C-A0DC-A0184C3B6A71}" dt="2021-11-26T02:28:08.276" v="66" actId="26606"/>
          <ac:spMkLst>
            <pc:docMk/>
            <pc:sldMk cId="3188317423" sldId="262"/>
            <ac:spMk id="69" creationId="{CF2D8AD5-434A-4C0E-9F5B-C1AFD645F364}"/>
          </ac:spMkLst>
        </pc:spChg>
        <pc:grpChg chg="add del">
          <ac:chgData name="C20781671 James Whyte" userId="35ce3782-a6ab-46de-9aec-56bbde8821e5" providerId="ADAL" clId="{4C35492E-C2EF-4F8C-A0DC-A0184C3B6A71}" dt="2021-11-26T02:09:26.714" v="8" actId="26606"/>
          <ac:grpSpMkLst>
            <pc:docMk/>
            <pc:sldMk cId="3188317423" sldId="262"/>
            <ac:grpSpMk id="12" creationId="{905A9BAA-B344-45D2-838C-73856C4B15D4}"/>
          </ac:grpSpMkLst>
        </pc:grpChg>
        <pc:grpChg chg="add del">
          <ac:chgData name="C20781671 James Whyte" userId="35ce3782-a6ab-46de-9aec-56bbde8821e5" providerId="ADAL" clId="{4C35492E-C2EF-4F8C-A0DC-A0184C3B6A71}" dt="2021-11-26T02:09:32.186" v="12" actId="26606"/>
          <ac:grpSpMkLst>
            <pc:docMk/>
            <pc:sldMk cId="3188317423" sldId="262"/>
            <ac:grpSpMk id="22" creationId="{905A9BAA-B344-45D2-838C-73856C4B15D4}"/>
          </ac:grpSpMkLst>
        </pc:grpChg>
        <pc:grpChg chg="add del">
          <ac:chgData name="C20781671 James Whyte" userId="35ce3782-a6ab-46de-9aec-56bbde8821e5" providerId="ADAL" clId="{4C35492E-C2EF-4F8C-A0DC-A0184C3B6A71}" dt="2021-11-26T02:09:39.765" v="14" actId="26606"/>
          <ac:grpSpMkLst>
            <pc:docMk/>
            <pc:sldMk cId="3188317423" sldId="262"/>
            <ac:grpSpMk id="27" creationId="{7A865E47-4365-4F21-B8EA-13B2C12BCB98}"/>
          </ac:grpSpMkLst>
        </pc:grpChg>
        <pc:grpChg chg="add del">
          <ac:chgData name="C20781671 James Whyte" userId="35ce3782-a6ab-46de-9aec-56bbde8821e5" providerId="ADAL" clId="{4C35492E-C2EF-4F8C-A0DC-A0184C3B6A71}" dt="2021-11-26T02:09:47.426" v="16" actId="26606"/>
          <ac:grpSpMkLst>
            <pc:docMk/>
            <pc:sldMk cId="3188317423" sldId="262"/>
            <ac:grpSpMk id="33" creationId="{5B988D63-FA8B-436C-902E-E5005BC0492F}"/>
          </ac:grpSpMkLst>
        </pc:grpChg>
        <pc:grpChg chg="add del">
          <ac:chgData name="C20781671 James Whyte" userId="35ce3782-a6ab-46de-9aec-56bbde8821e5" providerId="ADAL" clId="{4C35492E-C2EF-4F8C-A0DC-A0184C3B6A71}" dt="2021-11-26T02:10:26.952" v="20" actId="26606"/>
          <ac:grpSpMkLst>
            <pc:docMk/>
            <pc:sldMk cId="3188317423" sldId="262"/>
            <ac:grpSpMk id="43" creationId="{5B988D63-FA8B-436C-902E-E5005BC0492F}"/>
          </ac:grpSpMkLst>
        </pc:grpChg>
        <pc:grpChg chg="add del">
          <ac:chgData name="C20781671 James Whyte" userId="35ce3782-a6ab-46de-9aec-56bbde8821e5" providerId="ADAL" clId="{4C35492E-C2EF-4F8C-A0DC-A0184C3B6A71}" dt="2021-11-26T02:28:08.267" v="65" actId="26606"/>
          <ac:grpSpMkLst>
            <pc:docMk/>
            <pc:sldMk cId="3188317423" sldId="262"/>
            <ac:grpSpMk id="62" creationId="{905A9BAA-B344-45D2-838C-73856C4B15D4}"/>
          </ac:grpSpMkLst>
        </pc:grpChg>
        <pc:picChg chg="add del mod modCrop">
          <ac:chgData name="C20781671 James Whyte" userId="35ce3782-a6ab-46de-9aec-56bbde8821e5" providerId="ADAL" clId="{4C35492E-C2EF-4F8C-A0DC-A0184C3B6A71}" dt="2021-11-26T02:14:06.232" v="56" actId="21"/>
          <ac:picMkLst>
            <pc:docMk/>
            <pc:sldMk cId="3188317423" sldId="262"/>
            <ac:picMk id="5" creationId="{D85E8F1A-285C-4B97-9DF7-CFADF0B3EA0D}"/>
          </ac:picMkLst>
        </pc:picChg>
        <pc:picChg chg="add mod ord">
          <ac:chgData name="C20781671 James Whyte" userId="35ce3782-a6ab-46de-9aec-56bbde8821e5" providerId="ADAL" clId="{4C35492E-C2EF-4F8C-A0DC-A0184C3B6A71}" dt="2021-11-26T02:28:17.253" v="67" actId="1076"/>
          <ac:picMkLst>
            <pc:docMk/>
            <pc:sldMk cId="3188317423" sldId="262"/>
            <ac:picMk id="7" creationId="{35CDE925-F624-4B69-BB3A-1261B12C80F8}"/>
          </ac:picMkLst>
        </pc:picChg>
        <pc:picChg chg="add del">
          <ac:chgData name="C20781671 James Whyte" userId="35ce3782-a6ab-46de-9aec-56bbde8821e5" providerId="ADAL" clId="{4C35492E-C2EF-4F8C-A0DC-A0184C3B6A71}" dt="2021-11-26T02:09:49.432" v="18" actId="26606"/>
          <ac:picMkLst>
            <pc:docMk/>
            <pc:sldMk cId="3188317423" sldId="262"/>
            <ac:picMk id="14" creationId="{6CACDD17-9043-46DF-882D-420365B79C18}"/>
          </ac:picMkLst>
        </pc:picChg>
        <pc:picChg chg="add del">
          <ac:chgData name="C20781671 James Whyte" userId="35ce3782-a6ab-46de-9aec-56bbde8821e5" providerId="ADAL" clId="{4C35492E-C2EF-4F8C-A0DC-A0184C3B6A71}" dt="2021-11-26T02:09:26.714" v="8" actId="26606"/>
          <ac:picMkLst>
            <pc:docMk/>
            <pc:sldMk cId="3188317423" sldId="262"/>
            <ac:picMk id="18" creationId="{025C7952-5703-489E-8DBD-F2EFAC8EEB05}"/>
          </ac:picMkLst>
        </pc:picChg>
        <pc:picChg chg="add del">
          <ac:chgData name="C20781671 James Whyte" userId="35ce3782-a6ab-46de-9aec-56bbde8821e5" providerId="ADAL" clId="{4C35492E-C2EF-4F8C-A0DC-A0184C3B6A71}" dt="2021-11-26T02:09:32.186" v="12" actId="26606"/>
          <ac:picMkLst>
            <pc:docMk/>
            <pc:sldMk cId="3188317423" sldId="262"/>
            <ac:picMk id="24" creationId="{025C7952-5703-489E-8DBD-F2EFAC8EEB05}"/>
          </ac:picMkLst>
        </pc:picChg>
        <pc:picChg chg="add del">
          <ac:chgData name="C20781671 James Whyte" userId="35ce3782-a6ab-46de-9aec-56bbde8821e5" providerId="ADAL" clId="{4C35492E-C2EF-4F8C-A0DC-A0184C3B6A71}" dt="2021-11-26T02:09:39.765" v="14" actId="26606"/>
          <ac:picMkLst>
            <pc:docMk/>
            <pc:sldMk cId="3188317423" sldId="262"/>
            <ac:picMk id="31" creationId="{D3143E80-C928-46DB-9299-0BD06348A928}"/>
          </ac:picMkLst>
        </pc:picChg>
        <pc:picChg chg="add del">
          <ac:chgData name="C20781671 James Whyte" userId="35ce3782-a6ab-46de-9aec-56bbde8821e5" providerId="ADAL" clId="{4C35492E-C2EF-4F8C-A0DC-A0184C3B6A71}" dt="2021-11-26T02:09:47.426" v="16" actId="26606"/>
          <ac:picMkLst>
            <pc:docMk/>
            <pc:sldMk cId="3188317423" sldId="262"/>
            <ac:picMk id="35" creationId="{78976801-4346-4636-BA62-265C81DFE7C4}"/>
          </ac:picMkLst>
        </pc:picChg>
        <pc:picChg chg="add del">
          <ac:chgData name="C20781671 James Whyte" userId="35ce3782-a6ab-46de-9aec-56bbde8821e5" providerId="ADAL" clId="{4C35492E-C2EF-4F8C-A0DC-A0184C3B6A71}" dt="2021-11-26T02:09:49.432" v="18" actId="26606"/>
          <ac:picMkLst>
            <pc:docMk/>
            <pc:sldMk cId="3188317423" sldId="262"/>
            <ac:picMk id="40" creationId="{E92B246D-47CC-40F8-8DE7-B65D409E945E}"/>
          </ac:picMkLst>
        </pc:picChg>
        <pc:picChg chg="add del">
          <ac:chgData name="C20781671 James Whyte" userId="35ce3782-a6ab-46de-9aec-56bbde8821e5" providerId="ADAL" clId="{4C35492E-C2EF-4F8C-A0DC-A0184C3B6A71}" dt="2021-11-26T02:10:26.952" v="20" actId="26606"/>
          <ac:picMkLst>
            <pc:docMk/>
            <pc:sldMk cId="3188317423" sldId="262"/>
            <ac:picMk id="46" creationId="{78976801-4346-4636-BA62-265C81DFE7C4}"/>
          </ac:picMkLst>
        </pc:picChg>
        <pc:picChg chg="add del">
          <ac:chgData name="C20781671 James Whyte" userId="35ce3782-a6ab-46de-9aec-56bbde8821e5" providerId="ADAL" clId="{4C35492E-C2EF-4F8C-A0DC-A0184C3B6A71}" dt="2021-11-26T02:28:05.512" v="63" actId="26606"/>
          <ac:picMkLst>
            <pc:docMk/>
            <pc:sldMk cId="3188317423" sldId="262"/>
            <ac:picMk id="56" creationId="{6CACDD17-9043-46DF-882D-420365B79C18}"/>
          </ac:picMkLst>
        </pc:picChg>
        <pc:picChg chg="add del">
          <ac:chgData name="C20781671 James Whyte" userId="35ce3782-a6ab-46de-9aec-56bbde8821e5" providerId="ADAL" clId="{4C35492E-C2EF-4F8C-A0DC-A0184C3B6A71}" dt="2021-11-26T02:28:05.512" v="63" actId="26606"/>
          <ac:picMkLst>
            <pc:docMk/>
            <pc:sldMk cId="3188317423" sldId="262"/>
            <ac:picMk id="60" creationId="{E92B246D-47CC-40F8-8DE7-B65D409E945E}"/>
          </ac:picMkLst>
        </pc:picChg>
        <pc:picChg chg="add del">
          <ac:chgData name="C20781671 James Whyte" userId="35ce3782-a6ab-46de-9aec-56bbde8821e5" providerId="ADAL" clId="{4C35492E-C2EF-4F8C-A0DC-A0184C3B6A71}" dt="2021-11-26T02:28:08.267" v="65" actId="26606"/>
          <ac:picMkLst>
            <pc:docMk/>
            <pc:sldMk cId="3188317423" sldId="262"/>
            <ac:picMk id="65" creationId="{025C7952-5703-489E-8DBD-F2EFAC8EEB05}"/>
          </ac:picMkLst>
        </pc:picChg>
        <pc:picChg chg="add">
          <ac:chgData name="C20781671 James Whyte" userId="35ce3782-a6ab-46de-9aec-56bbde8821e5" providerId="ADAL" clId="{4C35492E-C2EF-4F8C-A0DC-A0184C3B6A71}" dt="2021-11-26T02:28:08.276" v="66" actId="26606"/>
          <ac:picMkLst>
            <pc:docMk/>
            <pc:sldMk cId="3188317423" sldId="262"/>
            <ac:picMk id="68" creationId="{6CACDD17-9043-46DF-882D-420365B79C18}"/>
          </ac:picMkLst>
        </pc:picChg>
        <pc:picChg chg="add">
          <ac:chgData name="C20781671 James Whyte" userId="35ce3782-a6ab-46de-9aec-56bbde8821e5" providerId="ADAL" clId="{4C35492E-C2EF-4F8C-A0DC-A0184C3B6A71}" dt="2021-11-26T02:28:08.276" v="66" actId="26606"/>
          <ac:picMkLst>
            <pc:docMk/>
            <pc:sldMk cId="3188317423" sldId="262"/>
            <ac:picMk id="70" creationId="{E92B246D-47CC-40F8-8DE7-B65D409E945E}"/>
          </ac:picMkLst>
        </pc:picChg>
      </pc:sldChg>
      <pc:sldChg chg="addSp delSp modSp new mod setBg">
        <pc:chgData name="C20781671 James Whyte" userId="35ce3782-a6ab-46de-9aec-56bbde8821e5" providerId="ADAL" clId="{4C35492E-C2EF-4F8C-A0DC-A0184C3B6A71}" dt="2021-11-26T02:42:51.021" v="354" actId="20577"/>
        <pc:sldMkLst>
          <pc:docMk/>
          <pc:sldMk cId="217682561" sldId="263"/>
        </pc:sldMkLst>
        <pc:spChg chg="mod">
          <ac:chgData name="C20781671 James Whyte" userId="35ce3782-a6ab-46de-9aec-56bbde8821e5" providerId="ADAL" clId="{4C35492E-C2EF-4F8C-A0DC-A0184C3B6A71}" dt="2021-11-26T02:36:27.177" v="124" actId="26606"/>
          <ac:spMkLst>
            <pc:docMk/>
            <pc:sldMk cId="217682561" sldId="263"/>
            <ac:spMk id="2" creationId="{5AB1F17A-672F-4C3A-9A78-16168C7B6799}"/>
          </ac:spMkLst>
        </pc:spChg>
        <pc:spChg chg="del">
          <ac:chgData name="C20781671 James Whyte" userId="35ce3782-a6ab-46de-9aec-56bbde8821e5" providerId="ADAL" clId="{4C35492E-C2EF-4F8C-A0DC-A0184C3B6A71}" dt="2021-11-26T02:36:22.158" v="119" actId="931"/>
          <ac:spMkLst>
            <pc:docMk/>
            <pc:sldMk cId="217682561" sldId="263"/>
            <ac:spMk id="3" creationId="{7F8E16A7-0867-413A-83BC-1EEF2D3A0867}"/>
          </ac:spMkLst>
        </pc:spChg>
        <pc:spChg chg="add mod">
          <ac:chgData name="C20781671 James Whyte" userId="35ce3782-a6ab-46de-9aec-56bbde8821e5" providerId="ADAL" clId="{4C35492E-C2EF-4F8C-A0DC-A0184C3B6A71}" dt="2021-11-26T02:42:51.021" v="354" actId="20577"/>
          <ac:spMkLst>
            <pc:docMk/>
            <pc:sldMk cId="217682561" sldId="263"/>
            <ac:spMk id="11" creationId="{BB74782B-A1CB-4525-B182-2393D8D2E71C}"/>
          </ac:spMkLst>
        </pc:spChg>
        <pc:spChg chg="add">
          <ac:chgData name="C20781671 James Whyte" userId="35ce3782-a6ab-46de-9aec-56bbde8821e5" providerId="ADAL" clId="{4C35492E-C2EF-4F8C-A0DC-A0184C3B6A71}" dt="2021-11-26T02:36:27.177" v="124" actId="26606"/>
          <ac:spMkLst>
            <pc:docMk/>
            <pc:sldMk cId="217682561" sldId="263"/>
            <ac:spMk id="18" creationId="{F1AACF4D-AF22-463C-97CE-C34F0783C086}"/>
          </ac:spMkLst>
        </pc:spChg>
        <pc:grpChg chg="add">
          <ac:chgData name="C20781671 James Whyte" userId="35ce3782-a6ab-46de-9aec-56bbde8821e5" providerId="ADAL" clId="{4C35492E-C2EF-4F8C-A0DC-A0184C3B6A71}" dt="2021-11-26T02:36:27.177" v="124" actId="26606"/>
          <ac:grpSpMkLst>
            <pc:docMk/>
            <pc:sldMk cId="217682561" sldId="263"/>
            <ac:grpSpMk id="14" creationId="{7D0669C1-CDCE-41C7-A9AB-65D9119F8388}"/>
          </ac:grpSpMkLst>
        </pc:grpChg>
        <pc:picChg chg="add mod">
          <ac:chgData name="C20781671 James Whyte" userId="35ce3782-a6ab-46de-9aec-56bbde8821e5" providerId="ADAL" clId="{4C35492E-C2EF-4F8C-A0DC-A0184C3B6A71}" dt="2021-11-26T02:36:27.177" v="124" actId="26606"/>
          <ac:picMkLst>
            <pc:docMk/>
            <pc:sldMk cId="217682561" sldId="263"/>
            <ac:picMk id="5" creationId="{E17A2B07-5A6F-4DBF-B178-DECB84B190F9}"/>
          </ac:picMkLst>
        </pc:picChg>
        <pc:picChg chg="add mod">
          <ac:chgData name="C20781671 James Whyte" userId="35ce3782-a6ab-46de-9aec-56bbde8821e5" providerId="ADAL" clId="{4C35492E-C2EF-4F8C-A0DC-A0184C3B6A71}" dt="2021-11-26T02:36:27.177" v="124" actId="26606"/>
          <ac:picMkLst>
            <pc:docMk/>
            <pc:sldMk cId="217682561" sldId="263"/>
            <ac:picMk id="7" creationId="{3982643D-91D5-4199-B9E2-3DC4F1499E49}"/>
          </ac:picMkLst>
        </pc:picChg>
        <pc:picChg chg="add">
          <ac:chgData name="C20781671 James Whyte" userId="35ce3782-a6ab-46de-9aec-56bbde8821e5" providerId="ADAL" clId="{4C35492E-C2EF-4F8C-A0DC-A0184C3B6A71}" dt="2021-11-26T02:36:27.177" v="124" actId="26606"/>
          <ac:picMkLst>
            <pc:docMk/>
            <pc:sldMk cId="217682561" sldId="263"/>
            <ac:picMk id="20" creationId="{6524329A-37E7-4025-B6E9-A97D40536894}"/>
          </ac:picMkLst>
        </pc:picChg>
      </pc:sldChg>
      <pc:sldChg chg="addSp delSp modSp new mod setBg">
        <pc:chgData name="C20781671 James Whyte" userId="35ce3782-a6ab-46de-9aec-56bbde8821e5" providerId="ADAL" clId="{4C35492E-C2EF-4F8C-A0DC-A0184C3B6A71}" dt="2021-11-26T03:00:39.198" v="609" actId="26606"/>
        <pc:sldMkLst>
          <pc:docMk/>
          <pc:sldMk cId="496594242" sldId="264"/>
        </pc:sldMkLst>
        <pc:spChg chg="mod">
          <ac:chgData name="C20781671 James Whyte" userId="35ce3782-a6ab-46de-9aec-56bbde8821e5" providerId="ADAL" clId="{4C35492E-C2EF-4F8C-A0DC-A0184C3B6A71}" dt="2021-11-26T03:00:39.187" v="608" actId="26606"/>
          <ac:spMkLst>
            <pc:docMk/>
            <pc:sldMk cId="496594242" sldId="264"/>
            <ac:spMk id="2" creationId="{40A804C1-806B-4A4E-AA3C-CC14CEDBEB1F}"/>
          </ac:spMkLst>
        </pc:spChg>
        <pc:spChg chg="add del">
          <ac:chgData name="C20781671 James Whyte" userId="35ce3782-a6ab-46de-9aec-56bbde8821e5" providerId="ADAL" clId="{4C35492E-C2EF-4F8C-A0DC-A0184C3B6A71}" dt="2021-11-26T02:54:16.895" v="380" actId="931"/>
          <ac:spMkLst>
            <pc:docMk/>
            <pc:sldMk cId="496594242" sldId="264"/>
            <ac:spMk id="3" creationId="{B09DBE76-5B83-4575-AA42-4FB948DF3DC1}"/>
          </ac:spMkLst>
        </pc:spChg>
        <pc:spChg chg="add del">
          <ac:chgData name="C20781671 James Whyte" userId="35ce3782-a6ab-46de-9aec-56bbde8821e5" providerId="ADAL" clId="{4C35492E-C2EF-4F8C-A0DC-A0184C3B6A71}" dt="2021-11-26T02:48:21.926" v="367" actId="26606"/>
          <ac:spMkLst>
            <pc:docMk/>
            <pc:sldMk cId="496594242" sldId="264"/>
            <ac:spMk id="15" creationId="{5629936C-4942-4093-B7E3-25ACA4DB2F2C}"/>
          </ac:spMkLst>
        </pc:spChg>
        <pc:spChg chg="add del">
          <ac:chgData name="C20781671 James Whyte" userId="35ce3782-a6ab-46de-9aec-56bbde8821e5" providerId="ADAL" clId="{4C35492E-C2EF-4F8C-A0DC-A0184C3B6A71}" dt="2021-11-26T02:48:21.926" v="367" actId="26606"/>
          <ac:spMkLst>
            <pc:docMk/>
            <pc:sldMk cId="496594242" sldId="264"/>
            <ac:spMk id="22" creationId="{D4CDA136-081E-4A36-A5DF-FF7F0960393E}"/>
          </ac:spMkLst>
        </pc:spChg>
        <pc:spChg chg="add del">
          <ac:chgData name="C20781671 James Whyte" userId="35ce3782-a6ab-46de-9aec-56bbde8821e5" providerId="ADAL" clId="{4C35492E-C2EF-4F8C-A0DC-A0184C3B6A71}" dt="2021-11-26T02:48:21.926" v="367" actId="26606"/>
          <ac:spMkLst>
            <pc:docMk/>
            <pc:sldMk cId="496594242" sldId="264"/>
            <ac:spMk id="26" creationId="{1A37F6BA-525E-4812-A9FA-90B7DCE6829A}"/>
          </ac:spMkLst>
        </pc:spChg>
        <pc:spChg chg="add del">
          <ac:chgData name="C20781671 James Whyte" userId="35ce3782-a6ab-46de-9aec-56bbde8821e5" providerId="ADAL" clId="{4C35492E-C2EF-4F8C-A0DC-A0184C3B6A71}" dt="2021-11-26T02:48:21.926" v="367" actId="26606"/>
          <ac:spMkLst>
            <pc:docMk/>
            <pc:sldMk cId="496594242" sldId="264"/>
            <ac:spMk id="28" creationId="{5928961D-7794-43EC-911A-B470AA9613CB}"/>
          </ac:spMkLst>
        </pc:spChg>
        <pc:spChg chg="add del">
          <ac:chgData name="C20781671 James Whyte" userId="35ce3782-a6ab-46de-9aec-56bbde8821e5" providerId="ADAL" clId="{4C35492E-C2EF-4F8C-A0DC-A0184C3B6A71}" dt="2021-11-26T02:54:30.390" v="390" actId="26606"/>
          <ac:spMkLst>
            <pc:docMk/>
            <pc:sldMk cId="496594242" sldId="264"/>
            <ac:spMk id="29" creationId="{1778E3A3-44A2-4BF4-8BD8-2D4FE6A24884}"/>
          </ac:spMkLst>
        </pc:spChg>
        <pc:spChg chg="add del">
          <ac:chgData name="C20781671 James Whyte" userId="35ce3782-a6ab-46de-9aec-56bbde8821e5" providerId="ADAL" clId="{4C35492E-C2EF-4F8C-A0DC-A0184C3B6A71}" dt="2021-11-26T02:48:21.926" v="367" actId="26606"/>
          <ac:spMkLst>
            <pc:docMk/>
            <pc:sldMk cId="496594242" sldId="264"/>
            <ac:spMk id="30" creationId="{41F7FC63-EBA1-49EA-9DBC-B0794C671BD6}"/>
          </ac:spMkLst>
        </pc:spChg>
        <pc:spChg chg="add del">
          <ac:chgData name="C20781671 James Whyte" userId="35ce3782-a6ab-46de-9aec-56bbde8821e5" providerId="ADAL" clId="{4C35492E-C2EF-4F8C-A0DC-A0184C3B6A71}" dt="2021-11-26T02:48:21.926" v="367" actId="26606"/>
          <ac:spMkLst>
            <pc:docMk/>
            <pc:sldMk cId="496594242" sldId="264"/>
            <ac:spMk id="32" creationId="{FF4C0F37-86FC-4078-84D9-CD12ED6AFD41}"/>
          </ac:spMkLst>
        </pc:spChg>
        <pc:spChg chg="add del">
          <ac:chgData name="C20781671 James Whyte" userId="35ce3782-a6ab-46de-9aec-56bbde8821e5" providerId="ADAL" clId="{4C35492E-C2EF-4F8C-A0DC-A0184C3B6A71}" dt="2021-11-26T02:54:30.390" v="390" actId="26606"/>
          <ac:spMkLst>
            <pc:docMk/>
            <pc:sldMk cId="496594242" sldId="264"/>
            <ac:spMk id="35" creationId="{D4CDA136-081E-4A36-A5DF-FF7F0960393E}"/>
          </ac:spMkLst>
        </pc:spChg>
        <pc:spChg chg="add del">
          <ac:chgData name="C20781671 James Whyte" userId="35ce3782-a6ab-46de-9aec-56bbde8821e5" providerId="ADAL" clId="{4C35492E-C2EF-4F8C-A0DC-A0184C3B6A71}" dt="2021-11-26T02:49:38.691" v="369" actId="26606"/>
          <ac:spMkLst>
            <pc:docMk/>
            <pc:sldMk cId="496594242" sldId="264"/>
            <ac:spMk id="36" creationId="{1EF53BF8-8E50-496B-B9DB-CBBE6413A0D5}"/>
          </ac:spMkLst>
        </pc:spChg>
        <pc:spChg chg="add del">
          <ac:chgData name="C20781671 James Whyte" userId="35ce3782-a6ab-46de-9aec-56bbde8821e5" providerId="ADAL" clId="{4C35492E-C2EF-4F8C-A0DC-A0184C3B6A71}" dt="2021-11-26T02:49:38.691" v="369" actId="26606"/>
          <ac:spMkLst>
            <pc:docMk/>
            <pc:sldMk cId="496594242" sldId="264"/>
            <ac:spMk id="38" creationId="{3D06EFB9-9913-49FD-9E57-713A49862E59}"/>
          </ac:spMkLst>
        </pc:spChg>
        <pc:spChg chg="add del">
          <ac:chgData name="C20781671 James Whyte" userId="35ce3782-a6ab-46de-9aec-56bbde8821e5" providerId="ADAL" clId="{4C35492E-C2EF-4F8C-A0DC-A0184C3B6A71}" dt="2021-11-26T02:49:38.691" v="369" actId="26606"/>
          <ac:spMkLst>
            <pc:docMk/>
            <pc:sldMk cId="496594242" sldId="264"/>
            <ac:spMk id="39" creationId="{621EF2C5-4DD0-49D0-AF0A-1C02F80AA54B}"/>
          </ac:spMkLst>
        </pc:spChg>
        <pc:spChg chg="add del">
          <ac:chgData name="C20781671 James Whyte" userId="35ce3782-a6ab-46de-9aec-56bbde8821e5" providerId="ADAL" clId="{4C35492E-C2EF-4F8C-A0DC-A0184C3B6A71}" dt="2021-11-26T02:49:38.691" v="369" actId="26606"/>
          <ac:spMkLst>
            <pc:docMk/>
            <pc:sldMk cId="496594242" sldId="264"/>
            <ac:spMk id="40" creationId="{6FD2876B-C6FB-489E-AC79-356278E6CC41}"/>
          </ac:spMkLst>
        </pc:spChg>
        <pc:spChg chg="add del">
          <ac:chgData name="C20781671 James Whyte" userId="35ce3782-a6ab-46de-9aec-56bbde8821e5" providerId="ADAL" clId="{4C35492E-C2EF-4F8C-A0DC-A0184C3B6A71}" dt="2021-11-26T02:49:56.409" v="371" actId="26606"/>
          <ac:spMkLst>
            <pc:docMk/>
            <pc:sldMk cId="496594242" sldId="264"/>
            <ac:spMk id="43" creationId="{3C892852-85F1-4CA7-B6B5-CAD963880FE8}"/>
          </ac:spMkLst>
        </pc:spChg>
        <pc:spChg chg="add del">
          <ac:chgData name="C20781671 James Whyte" userId="35ce3782-a6ab-46de-9aec-56bbde8821e5" providerId="ADAL" clId="{4C35492E-C2EF-4F8C-A0DC-A0184C3B6A71}" dt="2021-11-26T02:49:56.409" v="371" actId="26606"/>
          <ac:spMkLst>
            <pc:docMk/>
            <pc:sldMk cId="496594242" sldId="264"/>
            <ac:spMk id="45" creationId="{AA4286C2-5A9E-4D43-9B22-3047044BFA74}"/>
          </ac:spMkLst>
        </pc:spChg>
        <pc:spChg chg="add del">
          <ac:chgData name="C20781671 James Whyte" userId="35ce3782-a6ab-46de-9aec-56bbde8821e5" providerId="ADAL" clId="{4C35492E-C2EF-4F8C-A0DC-A0184C3B6A71}" dt="2021-11-26T02:54:30.390" v="390" actId="26606"/>
          <ac:spMkLst>
            <pc:docMk/>
            <pc:sldMk cId="496594242" sldId="264"/>
            <ac:spMk id="46" creationId="{FF4C0F37-86FC-4078-84D9-CD12ED6AFD41}"/>
          </ac:spMkLst>
        </pc:spChg>
        <pc:spChg chg="add del">
          <ac:chgData name="C20781671 James Whyte" userId="35ce3782-a6ab-46de-9aec-56bbde8821e5" providerId="ADAL" clId="{4C35492E-C2EF-4F8C-A0DC-A0184C3B6A71}" dt="2021-11-26T02:54:30.390" v="390" actId="26606"/>
          <ac:spMkLst>
            <pc:docMk/>
            <pc:sldMk cId="496594242" sldId="264"/>
            <ac:spMk id="48" creationId="{1A37F6BA-525E-4812-A9FA-90B7DCE6829A}"/>
          </ac:spMkLst>
        </pc:spChg>
        <pc:spChg chg="add del">
          <ac:chgData name="C20781671 James Whyte" userId="35ce3782-a6ab-46de-9aec-56bbde8821e5" providerId="ADAL" clId="{4C35492E-C2EF-4F8C-A0DC-A0184C3B6A71}" dt="2021-11-26T02:49:59.142" v="373" actId="26606"/>
          <ac:spMkLst>
            <pc:docMk/>
            <pc:sldMk cId="496594242" sldId="264"/>
            <ac:spMk id="49" creationId="{1EF53BF8-8E50-496B-B9DB-CBBE6413A0D5}"/>
          </ac:spMkLst>
        </pc:spChg>
        <pc:spChg chg="add del">
          <ac:chgData name="C20781671 James Whyte" userId="35ce3782-a6ab-46de-9aec-56bbde8821e5" providerId="ADAL" clId="{4C35492E-C2EF-4F8C-A0DC-A0184C3B6A71}" dt="2021-11-26T02:49:59.142" v="373" actId="26606"/>
          <ac:spMkLst>
            <pc:docMk/>
            <pc:sldMk cId="496594242" sldId="264"/>
            <ac:spMk id="51" creationId="{3D06EFB9-9913-49FD-9E57-713A49862E59}"/>
          </ac:spMkLst>
        </pc:spChg>
        <pc:spChg chg="add del">
          <ac:chgData name="C20781671 James Whyte" userId="35ce3782-a6ab-46de-9aec-56bbde8821e5" providerId="ADAL" clId="{4C35492E-C2EF-4F8C-A0DC-A0184C3B6A71}" dt="2021-11-26T02:49:59.142" v="373" actId="26606"/>
          <ac:spMkLst>
            <pc:docMk/>
            <pc:sldMk cId="496594242" sldId="264"/>
            <ac:spMk id="52" creationId="{621EF2C5-4DD0-49D0-AF0A-1C02F80AA54B}"/>
          </ac:spMkLst>
        </pc:spChg>
        <pc:spChg chg="add del">
          <ac:chgData name="C20781671 James Whyte" userId="35ce3782-a6ab-46de-9aec-56bbde8821e5" providerId="ADAL" clId="{4C35492E-C2EF-4F8C-A0DC-A0184C3B6A71}" dt="2021-11-26T02:49:59.142" v="373" actId="26606"/>
          <ac:spMkLst>
            <pc:docMk/>
            <pc:sldMk cId="496594242" sldId="264"/>
            <ac:spMk id="53" creationId="{6FD2876B-C6FB-489E-AC79-356278E6CC41}"/>
          </ac:spMkLst>
        </pc:spChg>
        <pc:spChg chg="add del">
          <ac:chgData name="C20781671 James Whyte" userId="35ce3782-a6ab-46de-9aec-56bbde8821e5" providerId="ADAL" clId="{4C35492E-C2EF-4F8C-A0DC-A0184C3B6A71}" dt="2021-11-26T02:54:30.390" v="390" actId="26606"/>
          <ac:spMkLst>
            <pc:docMk/>
            <pc:sldMk cId="496594242" sldId="264"/>
            <ac:spMk id="54" creationId="{5928961D-7794-43EC-911A-B470AA9613CB}"/>
          </ac:spMkLst>
        </pc:spChg>
        <pc:spChg chg="add del">
          <ac:chgData name="C20781671 James Whyte" userId="35ce3782-a6ab-46de-9aec-56bbde8821e5" providerId="ADAL" clId="{4C35492E-C2EF-4F8C-A0DC-A0184C3B6A71}" dt="2021-11-26T02:50:04.191" v="375" actId="26606"/>
          <ac:spMkLst>
            <pc:docMk/>
            <pc:sldMk cId="496594242" sldId="264"/>
            <ac:spMk id="55" creationId="{3EBA28AC-37AD-4894-8D67-7FDD7F225C65}"/>
          </ac:spMkLst>
        </pc:spChg>
        <pc:spChg chg="add del">
          <ac:chgData name="C20781671 James Whyte" userId="35ce3782-a6ab-46de-9aec-56bbde8821e5" providerId="ADAL" clId="{4C35492E-C2EF-4F8C-A0DC-A0184C3B6A71}" dt="2021-11-26T02:50:04.191" v="375" actId="26606"/>
          <ac:spMkLst>
            <pc:docMk/>
            <pc:sldMk cId="496594242" sldId="264"/>
            <ac:spMk id="56" creationId="{19ED93D7-F0B4-402C-A7DC-EB5E44F84F0E}"/>
          </ac:spMkLst>
        </pc:spChg>
        <pc:spChg chg="add del">
          <ac:chgData name="C20781671 James Whyte" userId="35ce3782-a6ab-46de-9aec-56bbde8821e5" providerId="ADAL" clId="{4C35492E-C2EF-4F8C-A0DC-A0184C3B6A71}" dt="2021-11-26T02:50:04.191" v="375" actId="26606"/>
          <ac:spMkLst>
            <pc:docMk/>
            <pc:sldMk cId="496594242" sldId="264"/>
            <ac:spMk id="57" creationId="{09D4B417-C481-4690-8D44-A579114A57DA}"/>
          </ac:spMkLst>
        </pc:spChg>
        <pc:spChg chg="add del">
          <ac:chgData name="C20781671 James Whyte" userId="35ce3782-a6ab-46de-9aec-56bbde8821e5" providerId="ADAL" clId="{4C35492E-C2EF-4F8C-A0DC-A0184C3B6A71}" dt="2021-11-26T02:50:04.191" v="375" actId="26606"/>
          <ac:spMkLst>
            <pc:docMk/>
            <pc:sldMk cId="496594242" sldId="264"/>
            <ac:spMk id="59" creationId="{949A77F8-84EC-446D-8BD0-0118EB734280}"/>
          </ac:spMkLst>
        </pc:spChg>
        <pc:spChg chg="add del">
          <ac:chgData name="C20781671 James Whyte" userId="35ce3782-a6ab-46de-9aec-56bbde8821e5" providerId="ADAL" clId="{4C35492E-C2EF-4F8C-A0DC-A0184C3B6A71}" dt="2021-11-26T02:50:04.191" v="375" actId="26606"/>
          <ac:spMkLst>
            <pc:docMk/>
            <pc:sldMk cId="496594242" sldId="264"/>
            <ac:spMk id="60" creationId="{567D5365-F2DF-4B45-84FB-3BCD5BFA7933}"/>
          </ac:spMkLst>
        </pc:spChg>
        <pc:spChg chg="add del">
          <ac:chgData name="C20781671 James Whyte" userId="35ce3782-a6ab-46de-9aec-56bbde8821e5" providerId="ADAL" clId="{4C35492E-C2EF-4F8C-A0DC-A0184C3B6A71}" dt="2021-11-26T02:50:04.191" v="375" actId="26606"/>
          <ac:spMkLst>
            <pc:docMk/>
            <pc:sldMk cId="496594242" sldId="264"/>
            <ac:spMk id="61" creationId="{4D283E39-8D35-4861-A887-26D298296518}"/>
          </ac:spMkLst>
        </pc:spChg>
        <pc:spChg chg="add del">
          <ac:chgData name="C20781671 James Whyte" userId="35ce3782-a6ab-46de-9aec-56bbde8821e5" providerId="ADAL" clId="{4C35492E-C2EF-4F8C-A0DC-A0184C3B6A71}" dt="2021-11-26T02:50:04.191" v="375" actId="26606"/>
          <ac:spMkLst>
            <pc:docMk/>
            <pc:sldMk cId="496594242" sldId="264"/>
            <ac:spMk id="62" creationId="{F2911CD3-584F-4FE9-844F-8BEE82CC43C6}"/>
          </ac:spMkLst>
        </pc:spChg>
        <pc:spChg chg="add del">
          <ac:chgData name="C20781671 James Whyte" userId="35ce3782-a6ab-46de-9aec-56bbde8821e5" providerId="ADAL" clId="{4C35492E-C2EF-4F8C-A0DC-A0184C3B6A71}" dt="2021-11-26T02:50:04.191" v="375" actId="26606"/>
          <ac:spMkLst>
            <pc:docMk/>
            <pc:sldMk cId="496594242" sldId="264"/>
            <ac:spMk id="63" creationId="{0B3DCC23-4B68-4BC0-92BA-311848FAF2D5}"/>
          </ac:spMkLst>
        </pc:spChg>
        <pc:spChg chg="add del">
          <ac:chgData name="C20781671 James Whyte" userId="35ce3782-a6ab-46de-9aec-56bbde8821e5" providerId="ADAL" clId="{4C35492E-C2EF-4F8C-A0DC-A0184C3B6A71}" dt="2021-11-26T02:54:30.390" v="390" actId="26606"/>
          <ac:spMkLst>
            <pc:docMk/>
            <pc:sldMk cId="496594242" sldId="264"/>
            <ac:spMk id="64" creationId="{41F7FC63-EBA1-49EA-9DBC-B0794C671BD6}"/>
          </ac:spMkLst>
        </pc:spChg>
        <pc:spChg chg="add del">
          <ac:chgData name="C20781671 James Whyte" userId="35ce3782-a6ab-46de-9aec-56bbde8821e5" providerId="ADAL" clId="{4C35492E-C2EF-4F8C-A0DC-A0184C3B6A71}" dt="2021-11-26T02:50:06.386" v="377" actId="26606"/>
          <ac:spMkLst>
            <pc:docMk/>
            <pc:sldMk cId="496594242" sldId="264"/>
            <ac:spMk id="65" creationId="{2952F763-A154-49EC-A059-3C47E89C880C}"/>
          </ac:spMkLst>
        </pc:spChg>
        <pc:spChg chg="add del">
          <ac:chgData name="C20781671 James Whyte" userId="35ce3782-a6ab-46de-9aec-56bbde8821e5" providerId="ADAL" clId="{4C35492E-C2EF-4F8C-A0DC-A0184C3B6A71}" dt="2021-11-26T02:54:32.155" v="392" actId="26606"/>
          <ac:spMkLst>
            <pc:docMk/>
            <pc:sldMk cId="496594242" sldId="264"/>
            <ac:spMk id="66" creationId="{F5388FE9-DD53-48CC-A95A-3582D088554C}"/>
          </ac:spMkLst>
        </pc:spChg>
        <pc:spChg chg="add del">
          <ac:chgData name="C20781671 James Whyte" userId="35ce3782-a6ab-46de-9aec-56bbde8821e5" providerId="ADAL" clId="{4C35492E-C2EF-4F8C-A0DC-A0184C3B6A71}" dt="2021-11-26T02:54:40.841" v="394" actId="26606"/>
          <ac:spMkLst>
            <pc:docMk/>
            <pc:sldMk cId="496594242" sldId="264"/>
            <ac:spMk id="70" creationId="{6203558F-423A-4D27-944A-44B782A7C4A1}"/>
          </ac:spMkLst>
        </pc:spChg>
        <pc:spChg chg="add del">
          <ac:chgData name="C20781671 James Whyte" userId="35ce3782-a6ab-46de-9aec-56bbde8821e5" providerId="ADAL" clId="{4C35492E-C2EF-4F8C-A0DC-A0184C3B6A71}" dt="2021-11-26T02:54:40.841" v="394" actId="26606"/>
          <ac:spMkLst>
            <pc:docMk/>
            <pc:sldMk cId="496594242" sldId="264"/>
            <ac:spMk id="72" creationId="{0A935865-307A-4DB4-8772-010A8DF9BA7E}"/>
          </ac:spMkLst>
        </pc:spChg>
        <pc:spChg chg="add del">
          <ac:chgData name="C20781671 James Whyte" userId="35ce3782-a6ab-46de-9aec-56bbde8821e5" providerId="ADAL" clId="{4C35492E-C2EF-4F8C-A0DC-A0184C3B6A71}" dt="2021-11-26T02:54:45.069" v="396" actId="26606"/>
          <ac:spMkLst>
            <pc:docMk/>
            <pc:sldMk cId="496594242" sldId="264"/>
            <ac:spMk id="77" creationId="{3C892852-85F1-4CA7-B6B5-CAD963880FE8}"/>
          </ac:spMkLst>
        </pc:spChg>
        <pc:spChg chg="add del">
          <ac:chgData name="C20781671 James Whyte" userId="35ce3782-a6ab-46de-9aec-56bbde8821e5" providerId="ADAL" clId="{4C35492E-C2EF-4F8C-A0DC-A0184C3B6A71}" dt="2021-11-26T02:54:45.069" v="396" actId="26606"/>
          <ac:spMkLst>
            <pc:docMk/>
            <pc:sldMk cId="496594242" sldId="264"/>
            <ac:spMk id="79" creationId="{9773F1EA-B9DA-4EAF-ABC0-A927DD7183F2}"/>
          </ac:spMkLst>
        </pc:spChg>
        <pc:spChg chg="add del">
          <ac:chgData name="C20781671 James Whyte" userId="35ce3782-a6ab-46de-9aec-56bbde8821e5" providerId="ADAL" clId="{4C35492E-C2EF-4F8C-A0DC-A0184C3B6A71}" dt="2021-11-26T02:54:52.436" v="398" actId="26606"/>
          <ac:spMkLst>
            <pc:docMk/>
            <pc:sldMk cId="496594242" sldId="264"/>
            <ac:spMk id="81" creationId="{47A437A3-5CF5-4D6C-A13F-C2563C91D2D4}"/>
          </ac:spMkLst>
        </pc:spChg>
        <pc:spChg chg="add del">
          <ac:chgData name="C20781671 James Whyte" userId="35ce3782-a6ab-46de-9aec-56bbde8821e5" providerId="ADAL" clId="{4C35492E-C2EF-4F8C-A0DC-A0184C3B6A71}" dt="2021-11-26T02:54:52.436" v="398" actId="26606"/>
          <ac:spMkLst>
            <pc:docMk/>
            <pc:sldMk cId="496594242" sldId="264"/>
            <ac:spMk id="82" creationId="{3927CBB4-8AA7-41AB-A503-1CEED6625D7F}"/>
          </ac:spMkLst>
        </pc:spChg>
        <pc:spChg chg="add del">
          <ac:chgData name="C20781671 James Whyte" userId="35ce3782-a6ab-46de-9aec-56bbde8821e5" providerId="ADAL" clId="{4C35492E-C2EF-4F8C-A0DC-A0184C3B6A71}" dt="2021-11-26T02:54:52.436" v="398" actId="26606"/>
          <ac:spMkLst>
            <pc:docMk/>
            <pc:sldMk cId="496594242" sldId="264"/>
            <ac:spMk id="83" creationId="{4F012F63-353E-40AF-923C-CE39F145D84E}"/>
          </ac:spMkLst>
        </pc:spChg>
        <pc:spChg chg="add del">
          <ac:chgData name="C20781671 James Whyte" userId="35ce3782-a6ab-46de-9aec-56bbde8821e5" providerId="ADAL" clId="{4C35492E-C2EF-4F8C-A0DC-A0184C3B6A71}" dt="2021-11-26T02:54:52.436" v="398" actId="26606"/>
          <ac:spMkLst>
            <pc:docMk/>
            <pc:sldMk cId="496594242" sldId="264"/>
            <ac:spMk id="84" creationId="{2DEAC9D8-1A81-4D07-996D-F0454A1AD240}"/>
          </ac:spMkLst>
        </pc:spChg>
        <pc:spChg chg="add del">
          <ac:chgData name="C20781671 James Whyte" userId="35ce3782-a6ab-46de-9aec-56bbde8821e5" providerId="ADAL" clId="{4C35492E-C2EF-4F8C-A0DC-A0184C3B6A71}" dt="2021-11-26T02:54:52.436" v="398" actId="26606"/>
          <ac:spMkLst>
            <pc:docMk/>
            <pc:sldMk cId="496594242" sldId="264"/>
            <ac:spMk id="85" creationId="{ED3A1586-E807-4164-884F-4AEA70AAD0BB}"/>
          </ac:spMkLst>
        </pc:spChg>
        <pc:spChg chg="add del">
          <ac:chgData name="C20781671 James Whyte" userId="35ce3782-a6ab-46de-9aec-56bbde8821e5" providerId="ADAL" clId="{4C35492E-C2EF-4F8C-A0DC-A0184C3B6A71}" dt="2021-11-26T02:54:57.774" v="400" actId="26606"/>
          <ac:spMkLst>
            <pc:docMk/>
            <pc:sldMk cId="496594242" sldId="264"/>
            <ac:spMk id="89" creationId="{D4CDA136-081E-4A36-A5DF-FF7F0960393E}"/>
          </ac:spMkLst>
        </pc:spChg>
        <pc:spChg chg="add del">
          <ac:chgData name="C20781671 James Whyte" userId="35ce3782-a6ab-46de-9aec-56bbde8821e5" providerId="ADAL" clId="{4C35492E-C2EF-4F8C-A0DC-A0184C3B6A71}" dt="2021-11-26T02:54:57.774" v="400" actId="26606"/>
          <ac:spMkLst>
            <pc:docMk/>
            <pc:sldMk cId="496594242" sldId="264"/>
            <ac:spMk id="91" creationId="{1778E3A3-44A2-4BF4-8BD8-2D4FE6A24884}"/>
          </ac:spMkLst>
        </pc:spChg>
        <pc:spChg chg="add del">
          <ac:chgData name="C20781671 James Whyte" userId="35ce3782-a6ab-46de-9aec-56bbde8821e5" providerId="ADAL" clId="{4C35492E-C2EF-4F8C-A0DC-A0184C3B6A71}" dt="2021-11-26T02:54:57.774" v="400" actId="26606"/>
          <ac:spMkLst>
            <pc:docMk/>
            <pc:sldMk cId="496594242" sldId="264"/>
            <ac:spMk id="92" creationId="{1A37F6BA-525E-4812-A9FA-90B7DCE6829A}"/>
          </ac:spMkLst>
        </pc:spChg>
        <pc:spChg chg="add del">
          <ac:chgData name="C20781671 James Whyte" userId="35ce3782-a6ab-46de-9aec-56bbde8821e5" providerId="ADAL" clId="{4C35492E-C2EF-4F8C-A0DC-A0184C3B6A71}" dt="2021-11-26T02:54:57.774" v="400" actId="26606"/>
          <ac:spMkLst>
            <pc:docMk/>
            <pc:sldMk cId="496594242" sldId="264"/>
            <ac:spMk id="93" creationId="{5928961D-7794-43EC-911A-B470AA9613CB}"/>
          </ac:spMkLst>
        </pc:spChg>
        <pc:spChg chg="add del">
          <ac:chgData name="C20781671 James Whyte" userId="35ce3782-a6ab-46de-9aec-56bbde8821e5" providerId="ADAL" clId="{4C35492E-C2EF-4F8C-A0DC-A0184C3B6A71}" dt="2021-11-26T02:54:57.774" v="400" actId="26606"/>
          <ac:spMkLst>
            <pc:docMk/>
            <pc:sldMk cId="496594242" sldId="264"/>
            <ac:spMk id="94" creationId="{41F7FC63-EBA1-49EA-9DBC-B0794C671BD6}"/>
          </ac:spMkLst>
        </pc:spChg>
        <pc:spChg chg="add del">
          <ac:chgData name="C20781671 James Whyte" userId="35ce3782-a6ab-46de-9aec-56bbde8821e5" providerId="ADAL" clId="{4C35492E-C2EF-4F8C-A0DC-A0184C3B6A71}" dt="2021-11-26T02:54:57.774" v="400" actId="26606"/>
          <ac:spMkLst>
            <pc:docMk/>
            <pc:sldMk cId="496594242" sldId="264"/>
            <ac:spMk id="95" creationId="{FF4C0F37-86FC-4078-84D9-CD12ED6AFD41}"/>
          </ac:spMkLst>
        </pc:spChg>
        <pc:spChg chg="add del">
          <ac:chgData name="C20781671 James Whyte" userId="35ce3782-a6ab-46de-9aec-56bbde8821e5" providerId="ADAL" clId="{4C35492E-C2EF-4F8C-A0DC-A0184C3B6A71}" dt="2021-11-26T02:54:59.221" v="402" actId="26606"/>
          <ac:spMkLst>
            <pc:docMk/>
            <pc:sldMk cId="496594242" sldId="264"/>
            <ac:spMk id="97" creationId="{F5388FE9-DD53-48CC-A95A-3582D088554C}"/>
          </ac:spMkLst>
        </pc:spChg>
        <pc:spChg chg="add del">
          <ac:chgData name="C20781671 James Whyte" userId="35ce3782-a6ab-46de-9aec-56bbde8821e5" providerId="ADAL" clId="{4C35492E-C2EF-4F8C-A0DC-A0184C3B6A71}" dt="2021-11-26T02:55:01.278" v="404" actId="26606"/>
          <ac:spMkLst>
            <pc:docMk/>
            <pc:sldMk cId="496594242" sldId="264"/>
            <ac:spMk id="101" creationId="{6203558F-423A-4D27-944A-44B782A7C4A1}"/>
          </ac:spMkLst>
        </pc:spChg>
        <pc:spChg chg="add del">
          <ac:chgData name="C20781671 James Whyte" userId="35ce3782-a6ab-46de-9aec-56bbde8821e5" providerId="ADAL" clId="{4C35492E-C2EF-4F8C-A0DC-A0184C3B6A71}" dt="2021-11-26T02:55:01.278" v="404" actId="26606"/>
          <ac:spMkLst>
            <pc:docMk/>
            <pc:sldMk cId="496594242" sldId="264"/>
            <ac:spMk id="103" creationId="{0A935865-307A-4DB4-8772-010A8DF9BA7E}"/>
          </ac:spMkLst>
        </pc:spChg>
        <pc:spChg chg="add del">
          <ac:chgData name="C20781671 James Whyte" userId="35ce3782-a6ab-46de-9aec-56bbde8821e5" providerId="ADAL" clId="{4C35492E-C2EF-4F8C-A0DC-A0184C3B6A71}" dt="2021-11-26T02:55:10.041" v="406" actId="26606"/>
          <ac:spMkLst>
            <pc:docMk/>
            <pc:sldMk cId="496594242" sldId="264"/>
            <ac:spMk id="108" creationId="{D4CDA136-081E-4A36-A5DF-FF7F0960393E}"/>
          </ac:spMkLst>
        </pc:spChg>
        <pc:spChg chg="add del">
          <ac:chgData name="C20781671 James Whyte" userId="35ce3782-a6ab-46de-9aec-56bbde8821e5" providerId="ADAL" clId="{4C35492E-C2EF-4F8C-A0DC-A0184C3B6A71}" dt="2021-11-26T02:55:10.041" v="406" actId="26606"/>
          <ac:spMkLst>
            <pc:docMk/>
            <pc:sldMk cId="496594242" sldId="264"/>
            <ac:spMk id="110" creationId="{1778E3A3-44A2-4BF4-8BD8-2D4FE6A24884}"/>
          </ac:spMkLst>
        </pc:spChg>
        <pc:spChg chg="add del">
          <ac:chgData name="C20781671 James Whyte" userId="35ce3782-a6ab-46de-9aec-56bbde8821e5" providerId="ADAL" clId="{4C35492E-C2EF-4F8C-A0DC-A0184C3B6A71}" dt="2021-11-26T02:55:10.041" v="406" actId="26606"/>
          <ac:spMkLst>
            <pc:docMk/>
            <pc:sldMk cId="496594242" sldId="264"/>
            <ac:spMk id="111" creationId="{1A37F6BA-525E-4812-A9FA-90B7DCE6829A}"/>
          </ac:spMkLst>
        </pc:spChg>
        <pc:spChg chg="add del">
          <ac:chgData name="C20781671 James Whyte" userId="35ce3782-a6ab-46de-9aec-56bbde8821e5" providerId="ADAL" clId="{4C35492E-C2EF-4F8C-A0DC-A0184C3B6A71}" dt="2021-11-26T02:55:10.041" v="406" actId="26606"/>
          <ac:spMkLst>
            <pc:docMk/>
            <pc:sldMk cId="496594242" sldId="264"/>
            <ac:spMk id="112" creationId="{5928961D-7794-43EC-911A-B470AA9613CB}"/>
          </ac:spMkLst>
        </pc:spChg>
        <pc:spChg chg="add del">
          <ac:chgData name="C20781671 James Whyte" userId="35ce3782-a6ab-46de-9aec-56bbde8821e5" providerId="ADAL" clId="{4C35492E-C2EF-4F8C-A0DC-A0184C3B6A71}" dt="2021-11-26T02:55:10.041" v="406" actId="26606"/>
          <ac:spMkLst>
            <pc:docMk/>
            <pc:sldMk cId="496594242" sldId="264"/>
            <ac:spMk id="113" creationId="{41F7FC63-EBA1-49EA-9DBC-B0794C671BD6}"/>
          </ac:spMkLst>
        </pc:spChg>
        <pc:spChg chg="add del">
          <ac:chgData name="C20781671 James Whyte" userId="35ce3782-a6ab-46de-9aec-56bbde8821e5" providerId="ADAL" clId="{4C35492E-C2EF-4F8C-A0DC-A0184C3B6A71}" dt="2021-11-26T02:55:10.041" v="406" actId="26606"/>
          <ac:spMkLst>
            <pc:docMk/>
            <pc:sldMk cId="496594242" sldId="264"/>
            <ac:spMk id="114" creationId="{FF4C0F37-86FC-4078-84D9-CD12ED6AFD41}"/>
          </ac:spMkLst>
        </pc:spChg>
        <pc:spChg chg="add del">
          <ac:chgData name="C20781671 James Whyte" userId="35ce3782-a6ab-46de-9aec-56bbde8821e5" providerId="ADAL" clId="{4C35492E-C2EF-4F8C-A0DC-A0184C3B6A71}" dt="2021-11-26T03:00:39.198" v="609" actId="26606"/>
          <ac:spMkLst>
            <pc:docMk/>
            <pc:sldMk cId="496594242" sldId="264"/>
            <ac:spMk id="118" creationId="{1EF53BF8-8E50-496B-B9DB-CBBE6413A0D5}"/>
          </ac:spMkLst>
        </pc:spChg>
        <pc:spChg chg="add mod">
          <ac:chgData name="C20781671 James Whyte" userId="35ce3782-a6ab-46de-9aec-56bbde8821e5" providerId="ADAL" clId="{4C35492E-C2EF-4F8C-A0DC-A0184C3B6A71}" dt="2021-11-26T03:00:39.198" v="609" actId="26606"/>
          <ac:spMkLst>
            <pc:docMk/>
            <pc:sldMk cId="496594242" sldId="264"/>
            <ac:spMk id="120" creationId="{16259638-23D8-4BDB-A172-8ECB94BD62A0}"/>
          </ac:spMkLst>
        </pc:spChg>
        <pc:spChg chg="add del">
          <ac:chgData name="C20781671 James Whyte" userId="35ce3782-a6ab-46de-9aec-56bbde8821e5" providerId="ADAL" clId="{4C35492E-C2EF-4F8C-A0DC-A0184C3B6A71}" dt="2021-11-26T03:00:39.198" v="609" actId="26606"/>
          <ac:spMkLst>
            <pc:docMk/>
            <pc:sldMk cId="496594242" sldId="264"/>
            <ac:spMk id="121" creationId="{621EF2C5-4DD0-49D0-AF0A-1C02F80AA54B}"/>
          </ac:spMkLst>
        </pc:spChg>
        <pc:spChg chg="add del">
          <ac:chgData name="C20781671 James Whyte" userId="35ce3782-a6ab-46de-9aec-56bbde8821e5" providerId="ADAL" clId="{4C35492E-C2EF-4F8C-A0DC-A0184C3B6A71}" dt="2021-11-26T03:00:39.198" v="609" actId="26606"/>
          <ac:spMkLst>
            <pc:docMk/>
            <pc:sldMk cId="496594242" sldId="264"/>
            <ac:spMk id="122" creationId="{6FD2876B-C6FB-489E-AC79-356278E6CC41}"/>
          </ac:spMkLst>
        </pc:spChg>
        <pc:spChg chg="add">
          <ac:chgData name="C20781671 James Whyte" userId="35ce3782-a6ab-46de-9aec-56bbde8821e5" providerId="ADAL" clId="{4C35492E-C2EF-4F8C-A0DC-A0184C3B6A71}" dt="2021-11-26T03:00:39.198" v="609" actId="26606"/>
          <ac:spMkLst>
            <pc:docMk/>
            <pc:sldMk cId="496594242" sldId="264"/>
            <ac:spMk id="131" creationId="{1EF53BF8-8E50-496B-B9DB-CBBE6413A0D5}"/>
          </ac:spMkLst>
        </pc:spChg>
        <pc:spChg chg="add">
          <ac:chgData name="C20781671 James Whyte" userId="35ce3782-a6ab-46de-9aec-56bbde8821e5" providerId="ADAL" clId="{4C35492E-C2EF-4F8C-A0DC-A0184C3B6A71}" dt="2021-11-26T03:00:39.198" v="609" actId="26606"/>
          <ac:spMkLst>
            <pc:docMk/>
            <pc:sldMk cId="496594242" sldId="264"/>
            <ac:spMk id="135" creationId="{621EF2C5-4DD0-49D0-AF0A-1C02F80AA54B}"/>
          </ac:spMkLst>
        </pc:spChg>
        <pc:spChg chg="add">
          <ac:chgData name="C20781671 James Whyte" userId="35ce3782-a6ab-46de-9aec-56bbde8821e5" providerId="ADAL" clId="{4C35492E-C2EF-4F8C-A0DC-A0184C3B6A71}" dt="2021-11-26T03:00:39.198" v="609" actId="26606"/>
          <ac:spMkLst>
            <pc:docMk/>
            <pc:sldMk cId="496594242" sldId="264"/>
            <ac:spMk id="137" creationId="{6FD2876B-C6FB-489E-AC79-356278E6CC41}"/>
          </ac:spMkLst>
        </pc:spChg>
        <pc:grpChg chg="add del">
          <ac:chgData name="C20781671 James Whyte" userId="35ce3782-a6ab-46de-9aec-56bbde8821e5" providerId="ADAL" clId="{4C35492E-C2EF-4F8C-A0DC-A0184C3B6A71}" dt="2021-11-26T02:48:21.926" v="367" actId="26606"/>
          <ac:grpSpMkLst>
            <pc:docMk/>
            <pc:sldMk cId="496594242" sldId="264"/>
            <ac:grpSpMk id="18" creationId="{8C72066B-2158-4046-9FB0-6D9A3DA74D87}"/>
          </ac:grpSpMkLst>
        </pc:grpChg>
        <pc:grpChg chg="add del">
          <ac:chgData name="C20781671 James Whyte" userId="35ce3782-a6ab-46de-9aec-56bbde8821e5" providerId="ADAL" clId="{4C35492E-C2EF-4F8C-A0DC-A0184C3B6A71}" dt="2021-11-26T02:54:30.390" v="390" actId="26606"/>
          <ac:grpSpMkLst>
            <pc:docMk/>
            <pc:sldMk cId="496594242" sldId="264"/>
            <ac:grpSpMk id="27" creationId="{8C72066B-2158-4046-9FB0-6D9A3DA74D87}"/>
          </ac:grpSpMkLst>
        </pc:grpChg>
        <pc:grpChg chg="add del">
          <ac:chgData name="C20781671 James Whyte" userId="35ce3782-a6ab-46de-9aec-56bbde8821e5" providerId="ADAL" clId="{4C35492E-C2EF-4F8C-A0DC-A0184C3B6A71}" dt="2021-11-26T02:49:38.691" v="369" actId="26606"/>
          <ac:grpSpMkLst>
            <pc:docMk/>
            <pc:sldMk cId="496594242" sldId="264"/>
            <ac:grpSpMk id="34" creationId="{B6DF8341-38C0-41F8-A81E-5755FB3B0A5B}"/>
          </ac:grpSpMkLst>
        </pc:grpChg>
        <pc:grpChg chg="add del">
          <ac:chgData name="C20781671 James Whyte" userId="35ce3782-a6ab-46de-9aec-56bbde8821e5" providerId="ADAL" clId="{4C35492E-C2EF-4F8C-A0DC-A0184C3B6A71}" dt="2021-11-26T02:49:56.409" v="371" actId="26606"/>
          <ac:grpSpMkLst>
            <pc:docMk/>
            <pc:sldMk cId="496594242" sldId="264"/>
            <ac:grpSpMk id="42" creationId="{05803953-FA56-4D50-9797-369C78DB19DE}"/>
          </ac:grpSpMkLst>
        </pc:grpChg>
        <pc:grpChg chg="add del">
          <ac:chgData name="C20781671 James Whyte" userId="35ce3782-a6ab-46de-9aec-56bbde8821e5" providerId="ADAL" clId="{4C35492E-C2EF-4F8C-A0DC-A0184C3B6A71}" dt="2021-11-26T02:49:59.142" v="373" actId="26606"/>
          <ac:grpSpMkLst>
            <pc:docMk/>
            <pc:sldMk cId="496594242" sldId="264"/>
            <ac:grpSpMk id="47" creationId="{B6DF8341-38C0-41F8-A81E-5755FB3B0A5B}"/>
          </ac:grpSpMkLst>
        </pc:grpChg>
        <pc:grpChg chg="add del">
          <ac:chgData name="C20781671 James Whyte" userId="35ce3782-a6ab-46de-9aec-56bbde8821e5" providerId="ADAL" clId="{4C35492E-C2EF-4F8C-A0DC-A0184C3B6A71}" dt="2021-11-26T02:54:40.841" v="394" actId="26606"/>
          <ac:grpSpMkLst>
            <pc:docMk/>
            <pc:sldMk cId="496594242" sldId="264"/>
            <ac:grpSpMk id="68" creationId="{81D95350-A647-4B34-B963-06804A530031}"/>
          </ac:grpSpMkLst>
        </pc:grpChg>
        <pc:grpChg chg="add del">
          <ac:chgData name="C20781671 James Whyte" userId="35ce3782-a6ab-46de-9aec-56bbde8821e5" providerId="ADAL" clId="{4C35492E-C2EF-4F8C-A0DC-A0184C3B6A71}" dt="2021-11-26T02:54:45.069" v="396" actId="26606"/>
          <ac:grpSpMkLst>
            <pc:docMk/>
            <pc:sldMk cId="496594242" sldId="264"/>
            <ac:grpSpMk id="74" creationId="{05803953-FA56-4D50-9797-369C78DB19DE}"/>
          </ac:grpSpMkLst>
        </pc:grpChg>
        <pc:grpChg chg="add del">
          <ac:chgData name="C20781671 James Whyte" userId="35ce3782-a6ab-46de-9aec-56bbde8821e5" providerId="ADAL" clId="{4C35492E-C2EF-4F8C-A0DC-A0184C3B6A71}" dt="2021-11-26T02:54:57.774" v="400" actId="26606"/>
          <ac:grpSpMkLst>
            <pc:docMk/>
            <pc:sldMk cId="496594242" sldId="264"/>
            <ac:grpSpMk id="87" creationId="{8C72066B-2158-4046-9FB0-6D9A3DA74D87}"/>
          </ac:grpSpMkLst>
        </pc:grpChg>
        <pc:grpChg chg="add del">
          <ac:chgData name="C20781671 James Whyte" userId="35ce3782-a6ab-46de-9aec-56bbde8821e5" providerId="ADAL" clId="{4C35492E-C2EF-4F8C-A0DC-A0184C3B6A71}" dt="2021-11-26T02:55:01.278" v="404" actId="26606"/>
          <ac:grpSpMkLst>
            <pc:docMk/>
            <pc:sldMk cId="496594242" sldId="264"/>
            <ac:grpSpMk id="99" creationId="{81D95350-A647-4B34-B963-06804A530031}"/>
          </ac:grpSpMkLst>
        </pc:grpChg>
        <pc:grpChg chg="add del">
          <ac:chgData name="C20781671 James Whyte" userId="35ce3782-a6ab-46de-9aec-56bbde8821e5" providerId="ADAL" clId="{4C35492E-C2EF-4F8C-A0DC-A0184C3B6A71}" dt="2021-11-26T02:55:10.041" v="406" actId="26606"/>
          <ac:grpSpMkLst>
            <pc:docMk/>
            <pc:sldMk cId="496594242" sldId="264"/>
            <ac:grpSpMk id="105" creationId="{8C72066B-2158-4046-9FB0-6D9A3DA74D87}"/>
          </ac:grpSpMkLst>
        </pc:grpChg>
        <pc:grpChg chg="add del">
          <ac:chgData name="C20781671 James Whyte" userId="35ce3782-a6ab-46de-9aec-56bbde8821e5" providerId="ADAL" clId="{4C35492E-C2EF-4F8C-A0DC-A0184C3B6A71}" dt="2021-11-26T03:00:39.198" v="609" actId="26606"/>
          <ac:grpSpMkLst>
            <pc:docMk/>
            <pc:sldMk cId="496594242" sldId="264"/>
            <ac:grpSpMk id="116" creationId="{B6DF8341-38C0-41F8-A81E-5755FB3B0A5B}"/>
          </ac:grpSpMkLst>
        </pc:grpChg>
        <pc:grpChg chg="add">
          <ac:chgData name="C20781671 James Whyte" userId="35ce3782-a6ab-46de-9aec-56bbde8821e5" providerId="ADAL" clId="{4C35492E-C2EF-4F8C-A0DC-A0184C3B6A71}" dt="2021-11-26T03:00:39.198" v="609" actId="26606"/>
          <ac:grpSpMkLst>
            <pc:docMk/>
            <pc:sldMk cId="496594242" sldId="264"/>
            <ac:grpSpMk id="127" creationId="{B6DF8341-38C0-41F8-A81E-5755FB3B0A5B}"/>
          </ac:grpSpMkLst>
        </pc:grpChg>
        <pc:picChg chg="add del mod ord">
          <ac:chgData name="C20781671 James Whyte" userId="35ce3782-a6ab-46de-9aec-56bbde8821e5" providerId="ADAL" clId="{4C35492E-C2EF-4F8C-A0DC-A0184C3B6A71}" dt="2021-11-26T02:50:07.116" v="379" actId="931"/>
          <ac:picMkLst>
            <pc:docMk/>
            <pc:sldMk cId="496594242" sldId="264"/>
            <ac:picMk id="5" creationId="{82EBEC75-CE96-4498-AC60-D4AC0BB2AC77}"/>
          </ac:picMkLst>
        </pc:picChg>
        <pc:picChg chg="add del mod ord">
          <ac:chgData name="C20781671 James Whyte" userId="35ce3782-a6ab-46de-9aec-56bbde8821e5" providerId="ADAL" clId="{4C35492E-C2EF-4F8C-A0DC-A0184C3B6A71}" dt="2021-11-26T02:50:07.116" v="379" actId="931"/>
          <ac:picMkLst>
            <pc:docMk/>
            <pc:sldMk cId="496594242" sldId="264"/>
            <ac:picMk id="7" creationId="{FD870247-65C7-4478-A0B6-5608F64DC71A}"/>
          </ac:picMkLst>
        </pc:picChg>
        <pc:picChg chg="add del mod ord">
          <ac:chgData name="C20781671 James Whyte" userId="35ce3782-a6ab-46de-9aec-56bbde8821e5" providerId="ADAL" clId="{4C35492E-C2EF-4F8C-A0DC-A0184C3B6A71}" dt="2021-11-26T02:50:07.116" v="379" actId="931"/>
          <ac:picMkLst>
            <pc:docMk/>
            <pc:sldMk cId="496594242" sldId="264"/>
            <ac:picMk id="9" creationId="{B92F6817-F4D2-4177-B0C4-8F33F137331F}"/>
          </ac:picMkLst>
        </pc:picChg>
        <pc:picChg chg="add del mod ord">
          <ac:chgData name="C20781671 James Whyte" userId="35ce3782-a6ab-46de-9aec-56bbde8821e5" providerId="ADAL" clId="{4C35492E-C2EF-4F8C-A0DC-A0184C3B6A71}" dt="2021-11-26T02:50:07.116" v="379" actId="931"/>
          <ac:picMkLst>
            <pc:docMk/>
            <pc:sldMk cId="496594242" sldId="264"/>
            <ac:picMk id="11" creationId="{1A8F36F1-7890-4204-AEF5-6760E557F6F3}"/>
          </ac:picMkLst>
        </pc:picChg>
        <pc:picChg chg="add mod ord">
          <ac:chgData name="C20781671 James Whyte" userId="35ce3782-a6ab-46de-9aec-56bbde8821e5" providerId="ADAL" clId="{4C35492E-C2EF-4F8C-A0DC-A0184C3B6A71}" dt="2021-11-26T03:00:39.187" v="608" actId="26606"/>
          <ac:picMkLst>
            <pc:docMk/>
            <pc:sldMk cId="496594242" sldId="264"/>
            <ac:picMk id="13" creationId="{2B39180C-4745-4F8E-AD70-D4312409ED6B}"/>
          </ac:picMkLst>
        </pc:picChg>
        <pc:picChg chg="add mod ord">
          <ac:chgData name="C20781671 James Whyte" userId="35ce3782-a6ab-46de-9aec-56bbde8821e5" providerId="ADAL" clId="{4C35492E-C2EF-4F8C-A0DC-A0184C3B6A71}" dt="2021-11-26T03:00:39.187" v="608" actId="26606"/>
          <ac:picMkLst>
            <pc:docMk/>
            <pc:sldMk cId="496594242" sldId="264"/>
            <ac:picMk id="16" creationId="{2E0C936F-6CC4-41AE-B812-6A3A40389CAC}"/>
          </ac:picMkLst>
        </pc:picChg>
        <pc:picChg chg="add del">
          <ac:chgData name="C20781671 James Whyte" userId="35ce3782-a6ab-46de-9aec-56bbde8821e5" providerId="ADAL" clId="{4C35492E-C2EF-4F8C-A0DC-A0184C3B6A71}" dt="2021-11-26T02:50:04.191" v="375" actId="26606"/>
          <ac:picMkLst>
            <pc:docMk/>
            <pc:sldMk cId="496594242" sldId="264"/>
            <ac:picMk id="20" creationId="{1B843E16-AE20-48A1-81A0-0363DDF343E6}"/>
          </ac:picMkLst>
        </pc:picChg>
        <pc:picChg chg="add mod ord">
          <ac:chgData name="C20781671 James Whyte" userId="35ce3782-a6ab-46de-9aec-56bbde8821e5" providerId="ADAL" clId="{4C35492E-C2EF-4F8C-A0DC-A0184C3B6A71}" dt="2021-11-26T03:00:39.187" v="608" actId="26606"/>
          <ac:picMkLst>
            <pc:docMk/>
            <pc:sldMk cId="496594242" sldId="264"/>
            <ac:picMk id="21" creationId="{3B664890-27A0-4A8F-998D-0091D4F982CD}"/>
          </ac:picMkLst>
        </pc:picChg>
        <pc:picChg chg="add del">
          <ac:chgData name="C20781671 James Whyte" userId="35ce3782-a6ab-46de-9aec-56bbde8821e5" providerId="ADAL" clId="{4C35492E-C2EF-4F8C-A0DC-A0184C3B6A71}" dt="2021-11-26T02:48:21.926" v="367" actId="26606"/>
          <ac:picMkLst>
            <pc:docMk/>
            <pc:sldMk cId="496594242" sldId="264"/>
            <ac:picMk id="24" creationId="{7B379D76-5762-4310-9413-7F2BE11EEA81}"/>
          </ac:picMkLst>
        </pc:picChg>
        <pc:picChg chg="add mod ord">
          <ac:chgData name="C20781671 James Whyte" userId="35ce3782-a6ab-46de-9aec-56bbde8821e5" providerId="ADAL" clId="{4C35492E-C2EF-4F8C-A0DC-A0184C3B6A71}" dt="2021-11-26T03:00:39.187" v="608" actId="26606"/>
          <ac:picMkLst>
            <pc:docMk/>
            <pc:sldMk cId="496594242" sldId="264"/>
            <ac:picMk id="25" creationId="{46492247-5ABF-4362-8DF0-4D6E55A8F685}"/>
          </ac:picMkLst>
        </pc:picChg>
        <pc:picChg chg="add del">
          <ac:chgData name="C20781671 James Whyte" userId="35ce3782-a6ab-46de-9aec-56bbde8821e5" providerId="ADAL" clId="{4C35492E-C2EF-4F8C-A0DC-A0184C3B6A71}" dt="2021-11-26T02:49:38.691" v="369" actId="26606"/>
          <ac:picMkLst>
            <pc:docMk/>
            <pc:sldMk cId="496594242" sldId="264"/>
            <ac:picMk id="37" creationId="{D53D81F5-9CA1-4207-86AF-72DAF1C36708}"/>
          </ac:picMkLst>
        </pc:picChg>
        <pc:picChg chg="add del">
          <ac:chgData name="C20781671 James Whyte" userId="35ce3782-a6ab-46de-9aec-56bbde8821e5" providerId="ADAL" clId="{4C35492E-C2EF-4F8C-A0DC-A0184C3B6A71}" dt="2021-11-26T02:54:30.390" v="390" actId="26606"/>
          <ac:picMkLst>
            <pc:docMk/>
            <pc:sldMk cId="496594242" sldId="264"/>
            <ac:picMk id="41" creationId="{7B379D76-5762-4310-9413-7F2BE11EEA81}"/>
          </ac:picMkLst>
        </pc:picChg>
        <pc:picChg chg="add del">
          <ac:chgData name="C20781671 James Whyte" userId="35ce3782-a6ab-46de-9aec-56bbde8821e5" providerId="ADAL" clId="{4C35492E-C2EF-4F8C-A0DC-A0184C3B6A71}" dt="2021-11-26T02:49:56.409" v="371" actId="26606"/>
          <ac:picMkLst>
            <pc:docMk/>
            <pc:sldMk cId="496594242" sldId="264"/>
            <ac:picMk id="44" creationId="{1B0C7A06-A6D0-415A-B95C-79441CF05275}"/>
          </ac:picMkLst>
        </pc:picChg>
        <pc:picChg chg="add del">
          <ac:chgData name="C20781671 James Whyte" userId="35ce3782-a6ab-46de-9aec-56bbde8821e5" providerId="ADAL" clId="{4C35492E-C2EF-4F8C-A0DC-A0184C3B6A71}" dt="2021-11-26T02:49:59.142" v="373" actId="26606"/>
          <ac:picMkLst>
            <pc:docMk/>
            <pc:sldMk cId="496594242" sldId="264"/>
            <ac:picMk id="50" creationId="{D53D81F5-9CA1-4207-86AF-72DAF1C36708}"/>
          </ac:picMkLst>
        </pc:picChg>
        <pc:picChg chg="add del">
          <ac:chgData name="C20781671 James Whyte" userId="35ce3782-a6ab-46de-9aec-56bbde8821e5" providerId="ADAL" clId="{4C35492E-C2EF-4F8C-A0DC-A0184C3B6A71}" dt="2021-11-26T02:50:04.191" v="375" actId="26606"/>
          <ac:picMkLst>
            <pc:docMk/>
            <pc:sldMk cId="496594242" sldId="264"/>
            <ac:picMk id="58" creationId="{997A4C60-39FA-4152-B181-3DB1299F3107}"/>
          </ac:picMkLst>
        </pc:picChg>
        <pc:picChg chg="add del">
          <ac:chgData name="C20781671 James Whyte" userId="35ce3782-a6ab-46de-9aec-56bbde8821e5" providerId="ADAL" clId="{4C35492E-C2EF-4F8C-A0DC-A0184C3B6A71}" dt="2021-11-26T02:54:40.841" v="394" actId="26606"/>
          <ac:picMkLst>
            <pc:docMk/>
            <pc:sldMk cId="496594242" sldId="264"/>
            <ac:picMk id="71" creationId="{655AE0D5-4827-4A0A-8475-412E0ED69533}"/>
          </ac:picMkLst>
        </pc:picChg>
        <pc:picChg chg="add del">
          <ac:chgData name="C20781671 James Whyte" userId="35ce3782-a6ab-46de-9aec-56bbde8821e5" providerId="ADAL" clId="{4C35492E-C2EF-4F8C-A0DC-A0184C3B6A71}" dt="2021-11-26T02:54:45.069" v="396" actId="26606"/>
          <ac:picMkLst>
            <pc:docMk/>
            <pc:sldMk cId="496594242" sldId="264"/>
            <ac:picMk id="78" creationId="{1B0C7A06-A6D0-415A-B95C-79441CF05275}"/>
          </ac:picMkLst>
        </pc:picChg>
        <pc:picChg chg="add del">
          <ac:chgData name="C20781671 James Whyte" userId="35ce3782-a6ab-46de-9aec-56bbde8821e5" providerId="ADAL" clId="{4C35492E-C2EF-4F8C-A0DC-A0184C3B6A71}" dt="2021-11-26T02:54:57.774" v="400" actId="26606"/>
          <ac:picMkLst>
            <pc:docMk/>
            <pc:sldMk cId="496594242" sldId="264"/>
            <ac:picMk id="90" creationId="{7B379D76-5762-4310-9413-7F2BE11EEA81}"/>
          </ac:picMkLst>
        </pc:picChg>
        <pc:picChg chg="add del">
          <ac:chgData name="C20781671 James Whyte" userId="35ce3782-a6ab-46de-9aec-56bbde8821e5" providerId="ADAL" clId="{4C35492E-C2EF-4F8C-A0DC-A0184C3B6A71}" dt="2021-11-26T02:55:01.278" v="404" actId="26606"/>
          <ac:picMkLst>
            <pc:docMk/>
            <pc:sldMk cId="496594242" sldId="264"/>
            <ac:picMk id="102" creationId="{655AE0D5-4827-4A0A-8475-412E0ED69533}"/>
          </ac:picMkLst>
        </pc:picChg>
        <pc:picChg chg="add del">
          <ac:chgData name="C20781671 James Whyte" userId="35ce3782-a6ab-46de-9aec-56bbde8821e5" providerId="ADAL" clId="{4C35492E-C2EF-4F8C-A0DC-A0184C3B6A71}" dt="2021-11-26T02:55:10.041" v="406" actId="26606"/>
          <ac:picMkLst>
            <pc:docMk/>
            <pc:sldMk cId="496594242" sldId="264"/>
            <ac:picMk id="109" creationId="{7B379D76-5762-4310-9413-7F2BE11EEA81}"/>
          </ac:picMkLst>
        </pc:picChg>
        <pc:picChg chg="add del">
          <ac:chgData name="C20781671 James Whyte" userId="35ce3782-a6ab-46de-9aec-56bbde8821e5" providerId="ADAL" clId="{4C35492E-C2EF-4F8C-A0DC-A0184C3B6A71}" dt="2021-11-26T03:00:39.198" v="609" actId="26606"/>
          <ac:picMkLst>
            <pc:docMk/>
            <pc:sldMk cId="496594242" sldId="264"/>
            <ac:picMk id="119" creationId="{D53D81F5-9CA1-4207-86AF-72DAF1C36708}"/>
          </ac:picMkLst>
        </pc:picChg>
        <pc:picChg chg="add">
          <ac:chgData name="C20781671 James Whyte" userId="35ce3782-a6ab-46de-9aec-56bbde8821e5" providerId="ADAL" clId="{4C35492E-C2EF-4F8C-A0DC-A0184C3B6A71}" dt="2021-11-26T03:00:39.198" v="609" actId="26606"/>
          <ac:picMkLst>
            <pc:docMk/>
            <pc:sldMk cId="496594242" sldId="264"/>
            <ac:picMk id="133" creationId="{D53D81F5-9CA1-4207-86AF-72DAF1C36708}"/>
          </ac:picMkLst>
        </pc:picChg>
      </pc:sldChg>
      <pc:sldChg chg="addSp delSp modSp new mod setBg">
        <pc:chgData name="C20781671 James Whyte" userId="35ce3782-a6ab-46de-9aec-56bbde8821e5" providerId="ADAL" clId="{4C35492E-C2EF-4F8C-A0DC-A0184C3B6A71}" dt="2021-11-26T03:52:13.278" v="1109" actId="931"/>
        <pc:sldMkLst>
          <pc:docMk/>
          <pc:sldMk cId="3892735601" sldId="265"/>
        </pc:sldMkLst>
        <pc:spChg chg="mod ord">
          <ac:chgData name="C20781671 James Whyte" userId="35ce3782-a6ab-46de-9aec-56bbde8821e5" providerId="ADAL" clId="{4C35492E-C2EF-4F8C-A0DC-A0184C3B6A71}" dt="2021-11-26T03:28:13.330" v="633" actId="26606"/>
          <ac:spMkLst>
            <pc:docMk/>
            <pc:sldMk cId="3892735601" sldId="265"/>
            <ac:spMk id="2" creationId="{EC6D46D5-E550-4758-ACFA-762FAA742536}"/>
          </ac:spMkLst>
        </pc:spChg>
        <pc:spChg chg="del">
          <ac:chgData name="C20781671 James Whyte" userId="35ce3782-a6ab-46de-9aec-56bbde8821e5" providerId="ADAL" clId="{4C35492E-C2EF-4F8C-A0DC-A0184C3B6A71}" dt="2021-11-26T03:26:18.966" v="617" actId="931"/>
          <ac:spMkLst>
            <pc:docMk/>
            <pc:sldMk cId="3892735601" sldId="265"/>
            <ac:spMk id="3" creationId="{A3957FDE-A673-41BE-A386-351B12452C31}"/>
          </ac:spMkLst>
        </pc:spChg>
        <pc:spChg chg="add del">
          <ac:chgData name="C20781671 James Whyte" userId="35ce3782-a6ab-46de-9aec-56bbde8821e5" providerId="ADAL" clId="{4C35492E-C2EF-4F8C-A0DC-A0184C3B6A71}" dt="2021-11-26T03:26:31.245" v="621" actId="26606"/>
          <ac:spMkLst>
            <pc:docMk/>
            <pc:sldMk cId="3892735601" sldId="265"/>
            <ac:spMk id="9" creationId="{C503062E-85F8-45BF-BEBA-471C2C442A9E}"/>
          </ac:spMkLst>
        </pc:spChg>
        <pc:spChg chg="add del">
          <ac:chgData name="C20781671 James Whyte" userId="35ce3782-a6ab-46de-9aec-56bbde8821e5" providerId="ADAL" clId="{4C35492E-C2EF-4F8C-A0DC-A0184C3B6A71}" dt="2021-11-26T03:26:31.245" v="621" actId="26606"/>
          <ac:spMkLst>
            <pc:docMk/>
            <pc:sldMk cId="3892735601" sldId="265"/>
            <ac:spMk id="16" creationId="{C493E730-2044-49B5-A022-B8D6F359343E}"/>
          </ac:spMkLst>
        </pc:spChg>
        <pc:spChg chg="add del">
          <ac:chgData name="C20781671 James Whyte" userId="35ce3782-a6ab-46de-9aec-56bbde8821e5" providerId="ADAL" clId="{4C35492E-C2EF-4F8C-A0DC-A0184C3B6A71}" dt="2021-11-26T03:27:06.747" v="623" actId="26606"/>
          <ac:spMkLst>
            <pc:docMk/>
            <pc:sldMk cId="3892735601" sldId="265"/>
            <ac:spMk id="21" creationId="{F4979F40-3A44-4CCB-9EB7-F8318BCE576B}"/>
          </ac:spMkLst>
        </pc:spChg>
        <pc:spChg chg="add del">
          <ac:chgData name="C20781671 James Whyte" userId="35ce3782-a6ab-46de-9aec-56bbde8821e5" providerId="ADAL" clId="{4C35492E-C2EF-4F8C-A0DC-A0184C3B6A71}" dt="2021-11-26T03:27:06.747" v="623" actId="26606"/>
          <ac:spMkLst>
            <pc:docMk/>
            <pc:sldMk cId="3892735601" sldId="265"/>
            <ac:spMk id="22" creationId="{AFD071FA-0514-4371-9568-86216A1F4658}"/>
          </ac:spMkLst>
        </pc:spChg>
        <pc:spChg chg="add del">
          <ac:chgData name="C20781671 James Whyte" userId="35ce3782-a6ab-46de-9aec-56bbde8821e5" providerId="ADAL" clId="{4C35492E-C2EF-4F8C-A0DC-A0184C3B6A71}" dt="2021-11-26T03:27:06.747" v="623" actId="26606"/>
          <ac:spMkLst>
            <pc:docMk/>
            <pc:sldMk cId="3892735601" sldId="265"/>
            <ac:spMk id="23" creationId="{5211DDA4-E7B5-4325-A844-B7F59B084BA7}"/>
          </ac:spMkLst>
        </pc:spChg>
        <pc:spChg chg="add del">
          <ac:chgData name="C20781671 James Whyte" userId="35ce3782-a6ab-46de-9aec-56bbde8821e5" providerId="ADAL" clId="{4C35492E-C2EF-4F8C-A0DC-A0184C3B6A71}" dt="2021-11-26T03:27:06.747" v="623" actId="26606"/>
          <ac:spMkLst>
            <pc:docMk/>
            <pc:sldMk cId="3892735601" sldId="265"/>
            <ac:spMk id="24" creationId="{5C7C6020-7981-4A17-A508-7F1BA24EC87F}"/>
          </ac:spMkLst>
        </pc:spChg>
        <pc:spChg chg="add del">
          <ac:chgData name="C20781671 James Whyte" userId="35ce3782-a6ab-46de-9aec-56bbde8821e5" providerId="ADAL" clId="{4C35492E-C2EF-4F8C-A0DC-A0184C3B6A71}" dt="2021-11-26T03:28:13.330" v="633" actId="26606"/>
          <ac:spMkLst>
            <pc:docMk/>
            <pc:sldMk cId="3892735601" sldId="265"/>
            <ac:spMk id="28" creationId="{78A4CDE5-C7BC-41E1-8A4A-79E024CC09F3}"/>
          </ac:spMkLst>
        </pc:spChg>
        <pc:spChg chg="add mod ord">
          <ac:chgData name="C20781671 James Whyte" userId="35ce3782-a6ab-46de-9aec-56bbde8821e5" providerId="ADAL" clId="{4C35492E-C2EF-4F8C-A0DC-A0184C3B6A71}" dt="2021-11-26T03:49:06.902" v="1102" actId="20577"/>
          <ac:spMkLst>
            <pc:docMk/>
            <pc:sldMk cId="3892735601" sldId="265"/>
            <ac:spMk id="30" creationId="{B57541FD-71A7-4814-9248-90A07BDDEC76}"/>
          </ac:spMkLst>
        </pc:spChg>
        <pc:spChg chg="add del">
          <ac:chgData name="C20781671 James Whyte" userId="35ce3782-a6ab-46de-9aec-56bbde8821e5" providerId="ADAL" clId="{4C35492E-C2EF-4F8C-A0DC-A0184C3B6A71}" dt="2021-11-26T03:28:00.537" v="630" actId="26606"/>
          <ac:spMkLst>
            <pc:docMk/>
            <pc:sldMk cId="3892735601" sldId="265"/>
            <ac:spMk id="39" creationId="{78A4CDE5-C7BC-41E1-8A4A-79E024CC09F3}"/>
          </ac:spMkLst>
        </pc:spChg>
        <pc:spChg chg="add del">
          <ac:chgData name="C20781671 James Whyte" userId="35ce3782-a6ab-46de-9aec-56bbde8821e5" providerId="ADAL" clId="{4C35492E-C2EF-4F8C-A0DC-A0184C3B6A71}" dt="2021-11-26T03:28:13.320" v="632" actId="26606"/>
          <ac:spMkLst>
            <pc:docMk/>
            <pc:sldMk cId="3892735601" sldId="265"/>
            <ac:spMk id="45" creationId="{C493E730-2044-49B5-A022-B8D6F359343E}"/>
          </ac:spMkLst>
        </pc:spChg>
        <pc:spChg chg="add">
          <ac:chgData name="C20781671 James Whyte" userId="35ce3782-a6ab-46de-9aec-56bbde8821e5" providerId="ADAL" clId="{4C35492E-C2EF-4F8C-A0DC-A0184C3B6A71}" dt="2021-11-26T03:28:13.330" v="633" actId="26606"/>
          <ac:spMkLst>
            <pc:docMk/>
            <pc:sldMk cId="3892735601" sldId="265"/>
            <ac:spMk id="49" creationId="{13BC1C09-8FD1-4619-B317-E9EED5E55DD8}"/>
          </ac:spMkLst>
        </pc:spChg>
        <pc:grpChg chg="add del">
          <ac:chgData name="C20781671 James Whyte" userId="35ce3782-a6ab-46de-9aec-56bbde8821e5" providerId="ADAL" clId="{4C35492E-C2EF-4F8C-A0DC-A0184C3B6A71}" dt="2021-11-26T03:26:31.245" v="621" actId="26606"/>
          <ac:grpSpMkLst>
            <pc:docMk/>
            <pc:sldMk cId="3892735601" sldId="265"/>
            <ac:grpSpMk id="12" creationId="{5B988D63-FA8B-436C-902E-E5005BC0492F}"/>
          </ac:grpSpMkLst>
        </pc:grpChg>
        <pc:grpChg chg="add del">
          <ac:chgData name="C20781671 James Whyte" userId="35ce3782-a6ab-46de-9aec-56bbde8821e5" providerId="ADAL" clId="{4C35492E-C2EF-4F8C-A0DC-A0184C3B6A71}" dt="2021-11-26T03:28:13.330" v="633" actId="26606"/>
          <ac:grpSpMkLst>
            <pc:docMk/>
            <pc:sldMk cId="3892735601" sldId="265"/>
            <ac:grpSpMk id="26" creationId="{905A9BAA-B344-45D2-838C-73856C4B15D4}"/>
          </ac:grpSpMkLst>
        </pc:grpChg>
        <pc:grpChg chg="add del">
          <ac:chgData name="C20781671 James Whyte" userId="35ce3782-a6ab-46de-9aec-56bbde8821e5" providerId="ADAL" clId="{4C35492E-C2EF-4F8C-A0DC-A0184C3B6A71}" dt="2021-11-26T03:28:00.537" v="630" actId="26606"/>
          <ac:grpSpMkLst>
            <pc:docMk/>
            <pc:sldMk cId="3892735601" sldId="265"/>
            <ac:grpSpMk id="35" creationId="{905A9BAA-B344-45D2-838C-73856C4B15D4}"/>
          </ac:grpSpMkLst>
        </pc:grpChg>
        <pc:grpChg chg="add del">
          <ac:chgData name="C20781671 James Whyte" userId="35ce3782-a6ab-46de-9aec-56bbde8821e5" providerId="ADAL" clId="{4C35492E-C2EF-4F8C-A0DC-A0184C3B6A71}" dt="2021-11-26T03:28:13.320" v="632" actId="26606"/>
          <ac:grpSpMkLst>
            <pc:docMk/>
            <pc:sldMk cId="3892735601" sldId="265"/>
            <ac:grpSpMk id="43" creationId="{5B988D63-FA8B-436C-902E-E5005BC0492F}"/>
          </ac:grpSpMkLst>
        </pc:grpChg>
        <pc:grpChg chg="add">
          <ac:chgData name="C20781671 James Whyte" userId="35ce3782-a6ab-46de-9aec-56bbde8821e5" providerId="ADAL" clId="{4C35492E-C2EF-4F8C-A0DC-A0184C3B6A71}" dt="2021-11-26T03:28:13.330" v="633" actId="26606"/>
          <ac:grpSpMkLst>
            <pc:docMk/>
            <pc:sldMk cId="3892735601" sldId="265"/>
            <ac:grpSpMk id="48" creationId="{7A865E47-4365-4F21-B8EA-13B2C12BCB98}"/>
          </ac:grpSpMkLst>
        </pc:grpChg>
        <pc:picChg chg="add mod modCrop">
          <ac:chgData name="C20781671 James Whyte" userId="35ce3782-a6ab-46de-9aec-56bbde8821e5" providerId="ADAL" clId="{4C35492E-C2EF-4F8C-A0DC-A0184C3B6A71}" dt="2021-11-26T03:48:00.396" v="1097" actId="931"/>
          <ac:picMkLst>
            <pc:docMk/>
            <pc:sldMk cId="3892735601" sldId="265"/>
            <ac:picMk id="5" creationId="{231033D9-64CD-4432-8652-FDB4C3C862D4}"/>
          </ac:picMkLst>
        </pc:picChg>
        <pc:picChg chg="add del mod">
          <ac:chgData name="C20781671 James Whyte" userId="35ce3782-a6ab-46de-9aec-56bbde8821e5" providerId="ADAL" clId="{4C35492E-C2EF-4F8C-A0DC-A0184C3B6A71}" dt="2021-11-26T03:48:00.396" v="1097" actId="931"/>
          <ac:picMkLst>
            <pc:docMk/>
            <pc:sldMk cId="3892735601" sldId="265"/>
            <ac:picMk id="7" creationId="{4A2CBDCB-9571-48B5-83DA-3C99D667981B}"/>
          </ac:picMkLst>
        </pc:picChg>
        <pc:picChg chg="add del mod">
          <ac:chgData name="C20781671 James Whyte" userId="35ce3782-a6ab-46de-9aec-56bbde8821e5" providerId="ADAL" clId="{4C35492E-C2EF-4F8C-A0DC-A0184C3B6A71}" dt="2021-11-26T03:52:13.278" v="1109" actId="931"/>
          <ac:picMkLst>
            <pc:docMk/>
            <pc:sldMk cId="3892735601" sldId="265"/>
            <ac:picMk id="10" creationId="{A9AC2AAA-895B-4664-90A2-F70627F3271A}"/>
          </ac:picMkLst>
        </pc:picChg>
        <pc:picChg chg="add del">
          <ac:chgData name="C20781671 James Whyte" userId="35ce3782-a6ab-46de-9aec-56bbde8821e5" providerId="ADAL" clId="{4C35492E-C2EF-4F8C-A0DC-A0184C3B6A71}" dt="2021-11-26T03:27:06.747" v="623" actId="26606"/>
          <ac:picMkLst>
            <pc:docMk/>
            <pc:sldMk cId="3892735601" sldId="265"/>
            <ac:picMk id="14" creationId="{15291D39-6B03-4BB5-BFC6-CBF11E90BFD6}"/>
          </ac:picMkLst>
        </pc:picChg>
        <pc:picChg chg="add del">
          <ac:chgData name="C20781671 James Whyte" userId="35ce3782-a6ab-46de-9aec-56bbde8821e5" providerId="ADAL" clId="{4C35492E-C2EF-4F8C-A0DC-A0184C3B6A71}" dt="2021-11-26T03:26:31.245" v="621" actId="26606"/>
          <ac:picMkLst>
            <pc:docMk/>
            <pc:sldMk cId="3892735601" sldId="265"/>
            <ac:picMk id="18" creationId="{78976801-4346-4636-BA62-265C81DFE7C4}"/>
          </ac:picMkLst>
        </pc:picChg>
        <pc:picChg chg="add del">
          <ac:chgData name="C20781671 James Whyte" userId="35ce3782-a6ab-46de-9aec-56bbde8821e5" providerId="ADAL" clId="{4C35492E-C2EF-4F8C-A0DC-A0184C3B6A71}" dt="2021-11-26T03:27:06.747" v="623" actId="26606"/>
          <ac:picMkLst>
            <pc:docMk/>
            <pc:sldMk cId="3892735601" sldId="265"/>
            <ac:picMk id="20" creationId="{0D58E222-6309-4F79-AC20-9D3C69CD9B16}"/>
          </ac:picMkLst>
        </pc:picChg>
        <pc:picChg chg="add del">
          <ac:chgData name="C20781671 James Whyte" userId="35ce3782-a6ab-46de-9aec-56bbde8821e5" providerId="ADAL" clId="{4C35492E-C2EF-4F8C-A0DC-A0184C3B6A71}" dt="2021-11-26T03:28:13.330" v="633" actId="26606"/>
          <ac:picMkLst>
            <pc:docMk/>
            <pc:sldMk cId="3892735601" sldId="265"/>
            <ac:picMk id="29" creationId="{025C7952-5703-489E-8DBD-F2EFAC8EEB05}"/>
          </ac:picMkLst>
        </pc:picChg>
        <pc:picChg chg="add del">
          <ac:chgData name="C20781671 James Whyte" userId="35ce3782-a6ab-46de-9aec-56bbde8821e5" providerId="ADAL" clId="{4C35492E-C2EF-4F8C-A0DC-A0184C3B6A71}" dt="2021-11-26T03:28:00.537" v="630" actId="26606"/>
          <ac:picMkLst>
            <pc:docMk/>
            <pc:sldMk cId="3892735601" sldId="265"/>
            <ac:picMk id="41" creationId="{025C7952-5703-489E-8DBD-F2EFAC8EEB05}"/>
          </ac:picMkLst>
        </pc:picChg>
        <pc:picChg chg="add del">
          <ac:chgData name="C20781671 James Whyte" userId="35ce3782-a6ab-46de-9aec-56bbde8821e5" providerId="ADAL" clId="{4C35492E-C2EF-4F8C-A0DC-A0184C3B6A71}" dt="2021-11-26T03:28:13.320" v="632" actId="26606"/>
          <ac:picMkLst>
            <pc:docMk/>
            <pc:sldMk cId="3892735601" sldId="265"/>
            <ac:picMk id="46" creationId="{78976801-4346-4636-BA62-265C81DFE7C4}"/>
          </ac:picMkLst>
        </pc:picChg>
        <pc:picChg chg="add">
          <ac:chgData name="C20781671 James Whyte" userId="35ce3782-a6ab-46de-9aec-56bbde8821e5" providerId="ADAL" clId="{4C35492E-C2EF-4F8C-A0DC-A0184C3B6A71}" dt="2021-11-26T03:28:13.330" v="633" actId="26606"/>
          <ac:picMkLst>
            <pc:docMk/>
            <pc:sldMk cId="3892735601" sldId="265"/>
            <ac:picMk id="50" creationId="{D3143E80-C928-46DB-9299-0BD06348A928}"/>
          </ac:picMkLst>
        </pc:picChg>
      </pc:sldChg>
      <pc:sldChg chg="addSp delSp modSp new mod setBg">
        <pc:chgData name="C20781671 James Whyte" userId="35ce3782-a6ab-46de-9aec-56bbde8821e5" providerId="ADAL" clId="{4C35492E-C2EF-4F8C-A0DC-A0184C3B6A71}" dt="2021-11-29T00:30:30.205" v="1219" actId="1076"/>
        <pc:sldMkLst>
          <pc:docMk/>
          <pc:sldMk cId="3955893499" sldId="266"/>
        </pc:sldMkLst>
        <pc:spChg chg="mod ord">
          <ac:chgData name="C20781671 James Whyte" userId="35ce3782-a6ab-46de-9aec-56bbde8821e5" providerId="ADAL" clId="{4C35492E-C2EF-4F8C-A0DC-A0184C3B6A71}" dt="2021-11-29T00:29:26.878" v="1156" actId="20577"/>
          <ac:spMkLst>
            <pc:docMk/>
            <pc:sldMk cId="3955893499" sldId="266"/>
            <ac:spMk id="2" creationId="{BB624B8D-E71C-4C94-889A-3D64120D091F}"/>
          </ac:spMkLst>
        </pc:spChg>
        <pc:spChg chg="del">
          <ac:chgData name="C20781671 James Whyte" userId="35ce3782-a6ab-46de-9aec-56bbde8821e5" providerId="ADAL" clId="{4C35492E-C2EF-4F8C-A0DC-A0184C3B6A71}" dt="2021-11-29T00:27:05.357" v="1123" actId="931"/>
          <ac:spMkLst>
            <pc:docMk/>
            <pc:sldMk cId="3955893499" sldId="266"/>
            <ac:spMk id="3" creationId="{E1E8023B-FAFB-4039-9182-839D481F81CF}"/>
          </ac:spMkLst>
        </pc:spChg>
        <pc:spChg chg="add del">
          <ac:chgData name="C20781671 James Whyte" userId="35ce3782-a6ab-46de-9aec-56bbde8821e5" providerId="ADAL" clId="{4C35492E-C2EF-4F8C-A0DC-A0184C3B6A71}" dt="2021-11-29T00:27:16.718" v="1130" actId="26606"/>
          <ac:spMkLst>
            <pc:docMk/>
            <pc:sldMk cId="3955893499" sldId="266"/>
            <ac:spMk id="9" creationId="{9B21496F-059B-45C0-A8F6-4A92624797E4}"/>
          </ac:spMkLst>
        </pc:spChg>
        <pc:spChg chg="add del">
          <ac:chgData name="C20781671 James Whyte" userId="35ce3782-a6ab-46de-9aec-56bbde8821e5" providerId="ADAL" clId="{4C35492E-C2EF-4F8C-A0DC-A0184C3B6A71}" dt="2021-11-29T00:27:16.718" v="1130" actId="26606"/>
          <ac:spMkLst>
            <pc:docMk/>
            <pc:sldMk cId="3955893499" sldId="266"/>
            <ac:spMk id="16" creationId="{78A4CDE5-C7BC-41E1-8A4A-79E024CC09F3}"/>
          </ac:spMkLst>
        </pc:spChg>
        <pc:spChg chg="add del">
          <ac:chgData name="C20781671 James Whyte" userId="35ce3782-a6ab-46de-9aec-56bbde8821e5" providerId="ADAL" clId="{4C35492E-C2EF-4F8C-A0DC-A0184C3B6A71}" dt="2021-11-29T00:27:23.722" v="1132" actId="26606"/>
          <ac:spMkLst>
            <pc:docMk/>
            <pc:sldMk cId="3955893499" sldId="266"/>
            <ac:spMk id="21" creationId="{F4979F40-3A44-4CCB-9EB7-F8318BCE576B}"/>
          </ac:spMkLst>
        </pc:spChg>
        <pc:spChg chg="add del">
          <ac:chgData name="C20781671 James Whyte" userId="35ce3782-a6ab-46de-9aec-56bbde8821e5" providerId="ADAL" clId="{4C35492E-C2EF-4F8C-A0DC-A0184C3B6A71}" dt="2021-11-29T00:27:23.722" v="1132" actId="26606"/>
          <ac:spMkLst>
            <pc:docMk/>
            <pc:sldMk cId="3955893499" sldId="266"/>
            <ac:spMk id="22" creationId="{AFD071FA-0514-4371-9568-86216A1F4658}"/>
          </ac:spMkLst>
        </pc:spChg>
        <pc:spChg chg="add del">
          <ac:chgData name="C20781671 James Whyte" userId="35ce3782-a6ab-46de-9aec-56bbde8821e5" providerId="ADAL" clId="{4C35492E-C2EF-4F8C-A0DC-A0184C3B6A71}" dt="2021-11-29T00:27:23.722" v="1132" actId="26606"/>
          <ac:spMkLst>
            <pc:docMk/>
            <pc:sldMk cId="3955893499" sldId="266"/>
            <ac:spMk id="23" creationId="{5211DDA4-E7B5-4325-A844-B7F59B084BA7}"/>
          </ac:spMkLst>
        </pc:spChg>
        <pc:spChg chg="add del">
          <ac:chgData name="C20781671 James Whyte" userId="35ce3782-a6ab-46de-9aec-56bbde8821e5" providerId="ADAL" clId="{4C35492E-C2EF-4F8C-A0DC-A0184C3B6A71}" dt="2021-11-29T00:27:23.722" v="1132" actId="26606"/>
          <ac:spMkLst>
            <pc:docMk/>
            <pc:sldMk cId="3955893499" sldId="266"/>
            <ac:spMk id="24" creationId="{70FBE050-1E3D-411C-81B5-BE82F310DC05}"/>
          </ac:spMkLst>
        </pc:spChg>
        <pc:spChg chg="add del">
          <ac:chgData name="C20781671 James Whyte" userId="35ce3782-a6ab-46de-9aec-56bbde8821e5" providerId="ADAL" clId="{4C35492E-C2EF-4F8C-A0DC-A0184C3B6A71}" dt="2021-11-29T00:27:32.935" v="1134" actId="26606"/>
          <ac:spMkLst>
            <pc:docMk/>
            <pc:sldMk cId="3955893499" sldId="266"/>
            <ac:spMk id="26" creationId="{C610D2AE-07EF-436A-9755-AA8DF4B933A4}"/>
          </ac:spMkLst>
        </pc:spChg>
        <pc:spChg chg="add del">
          <ac:chgData name="C20781671 James Whyte" userId="35ce3782-a6ab-46de-9aec-56bbde8821e5" providerId="ADAL" clId="{4C35492E-C2EF-4F8C-A0DC-A0184C3B6A71}" dt="2021-11-29T00:27:32.935" v="1134" actId="26606"/>
          <ac:spMkLst>
            <pc:docMk/>
            <pc:sldMk cId="3955893499" sldId="266"/>
            <ac:spMk id="28" creationId="{CF2D8AD5-434A-4C0E-9F5B-C1AFD645F364}"/>
          </ac:spMkLst>
        </pc:spChg>
        <pc:spChg chg="add del">
          <ac:chgData name="C20781671 James Whyte" userId="35ce3782-a6ab-46de-9aec-56bbde8821e5" providerId="ADAL" clId="{4C35492E-C2EF-4F8C-A0DC-A0184C3B6A71}" dt="2021-11-29T00:27:32.935" v="1134" actId="26606"/>
          <ac:spMkLst>
            <pc:docMk/>
            <pc:sldMk cId="3955893499" sldId="266"/>
            <ac:spMk id="30" creationId="{C897A374-D2FC-4DB0-B7AC-A39B631EEFA0}"/>
          </ac:spMkLst>
        </pc:spChg>
        <pc:spChg chg="add del">
          <ac:chgData name="C20781671 James Whyte" userId="35ce3782-a6ab-46de-9aec-56bbde8821e5" providerId="ADAL" clId="{4C35492E-C2EF-4F8C-A0DC-A0184C3B6A71}" dt="2021-11-29T00:27:35.404" v="1136" actId="26606"/>
          <ac:spMkLst>
            <pc:docMk/>
            <pc:sldMk cId="3955893499" sldId="266"/>
            <ac:spMk id="34" creationId="{78A4CDE5-C7BC-41E1-8A4A-79E024CC09F3}"/>
          </ac:spMkLst>
        </pc:spChg>
        <pc:spChg chg="add del">
          <ac:chgData name="C20781671 James Whyte" userId="35ce3782-a6ab-46de-9aec-56bbde8821e5" providerId="ADAL" clId="{4C35492E-C2EF-4F8C-A0DC-A0184C3B6A71}" dt="2021-11-29T00:27:35.404" v="1136" actId="26606"/>
          <ac:spMkLst>
            <pc:docMk/>
            <pc:sldMk cId="3955893499" sldId="266"/>
            <ac:spMk id="36" creationId="{9B21496F-059B-45C0-A8F6-4A92624797E4}"/>
          </ac:spMkLst>
        </pc:spChg>
        <pc:spChg chg="add">
          <ac:chgData name="C20781671 James Whyte" userId="35ce3782-a6ab-46de-9aec-56bbde8821e5" providerId="ADAL" clId="{4C35492E-C2EF-4F8C-A0DC-A0184C3B6A71}" dt="2021-11-29T00:27:35.426" v="1137" actId="26606"/>
          <ac:spMkLst>
            <pc:docMk/>
            <pc:sldMk cId="3955893499" sldId="266"/>
            <ac:spMk id="38" creationId="{F4979F40-3A44-4CCB-9EB7-F8318BCE576B}"/>
          </ac:spMkLst>
        </pc:spChg>
        <pc:spChg chg="add">
          <ac:chgData name="C20781671 James Whyte" userId="35ce3782-a6ab-46de-9aec-56bbde8821e5" providerId="ADAL" clId="{4C35492E-C2EF-4F8C-A0DC-A0184C3B6A71}" dt="2021-11-29T00:27:35.426" v="1137" actId="26606"/>
          <ac:spMkLst>
            <pc:docMk/>
            <pc:sldMk cId="3955893499" sldId="266"/>
            <ac:spMk id="40" creationId="{AFD071FA-0514-4371-9568-86216A1F4658}"/>
          </ac:spMkLst>
        </pc:spChg>
        <pc:spChg chg="add">
          <ac:chgData name="C20781671 James Whyte" userId="35ce3782-a6ab-46de-9aec-56bbde8821e5" providerId="ADAL" clId="{4C35492E-C2EF-4F8C-A0DC-A0184C3B6A71}" dt="2021-11-29T00:27:35.426" v="1137" actId="26606"/>
          <ac:spMkLst>
            <pc:docMk/>
            <pc:sldMk cId="3955893499" sldId="266"/>
            <ac:spMk id="41" creationId="{5211DDA4-E7B5-4325-A844-B7F59B084BA7}"/>
          </ac:spMkLst>
        </pc:spChg>
        <pc:spChg chg="add mod">
          <ac:chgData name="C20781671 James Whyte" userId="35ce3782-a6ab-46de-9aec-56bbde8821e5" providerId="ADAL" clId="{4C35492E-C2EF-4F8C-A0DC-A0184C3B6A71}" dt="2021-11-29T00:30:17.894" v="1217" actId="20577"/>
          <ac:spMkLst>
            <pc:docMk/>
            <pc:sldMk cId="3955893499" sldId="266"/>
            <ac:spMk id="43" creationId="{70FBE050-1E3D-411C-81B5-BE82F310DC05}"/>
          </ac:spMkLst>
        </pc:spChg>
        <pc:grpChg chg="add del">
          <ac:chgData name="C20781671 James Whyte" userId="35ce3782-a6ab-46de-9aec-56bbde8821e5" providerId="ADAL" clId="{4C35492E-C2EF-4F8C-A0DC-A0184C3B6A71}" dt="2021-11-29T00:27:16.718" v="1130" actId="26606"/>
          <ac:grpSpMkLst>
            <pc:docMk/>
            <pc:sldMk cId="3955893499" sldId="266"/>
            <ac:grpSpMk id="12" creationId="{905A9BAA-B344-45D2-838C-73856C4B15D4}"/>
          </ac:grpSpMkLst>
        </pc:grpChg>
        <pc:grpChg chg="add del">
          <ac:chgData name="C20781671 James Whyte" userId="35ce3782-a6ab-46de-9aec-56bbde8821e5" providerId="ADAL" clId="{4C35492E-C2EF-4F8C-A0DC-A0184C3B6A71}" dt="2021-11-29T00:27:35.404" v="1136" actId="26606"/>
          <ac:grpSpMkLst>
            <pc:docMk/>
            <pc:sldMk cId="3955893499" sldId="266"/>
            <ac:grpSpMk id="32" creationId="{905A9BAA-B344-45D2-838C-73856C4B15D4}"/>
          </ac:grpSpMkLst>
        </pc:grpChg>
        <pc:picChg chg="add mod">
          <ac:chgData name="C20781671 James Whyte" userId="35ce3782-a6ab-46de-9aec-56bbde8821e5" providerId="ADAL" clId="{4C35492E-C2EF-4F8C-A0DC-A0184C3B6A71}" dt="2021-11-29T00:30:30.205" v="1219" actId="1076"/>
          <ac:picMkLst>
            <pc:docMk/>
            <pc:sldMk cId="3955893499" sldId="266"/>
            <ac:picMk id="5" creationId="{C811A10D-29DC-40EE-8F39-719717BF337C}"/>
          </ac:picMkLst>
        </pc:picChg>
        <pc:picChg chg="add del">
          <ac:chgData name="C20781671 James Whyte" userId="35ce3782-a6ab-46de-9aec-56bbde8821e5" providerId="ADAL" clId="{4C35492E-C2EF-4F8C-A0DC-A0184C3B6A71}" dt="2021-11-29T00:27:23.722" v="1132" actId="26606"/>
          <ac:picMkLst>
            <pc:docMk/>
            <pc:sldMk cId="3955893499" sldId="266"/>
            <ac:picMk id="14" creationId="{15291D39-6B03-4BB5-BFC6-CBF11E90BFD6}"/>
          </ac:picMkLst>
        </pc:picChg>
        <pc:picChg chg="add del">
          <ac:chgData name="C20781671 James Whyte" userId="35ce3782-a6ab-46de-9aec-56bbde8821e5" providerId="ADAL" clId="{4C35492E-C2EF-4F8C-A0DC-A0184C3B6A71}" dt="2021-11-29T00:27:16.718" v="1130" actId="26606"/>
          <ac:picMkLst>
            <pc:docMk/>
            <pc:sldMk cId="3955893499" sldId="266"/>
            <ac:picMk id="18" creationId="{025C7952-5703-489E-8DBD-F2EFAC8EEB05}"/>
          </ac:picMkLst>
        </pc:picChg>
        <pc:picChg chg="add del">
          <ac:chgData name="C20781671 James Whyte" userId="35ce3782-a6ab-46de-9aec-56bbde8821e5" providerId="ADAL" clId="{4C35492E-C2EF-4F8C-A0DC-A0184C3B6A71}" dt="2021-11-29T00:27:23.722" v="1132" actId="26606"/>
          <ac:picMkLst>
            <pc:docMk/>
            <pc:sldMk cId="3955893499" sldId="266"/>
            <ac:picMk id="20" creationId="{0D58E222-6309-4F79-AC20-9D3C69CD9B16}"/>
          </ac:picMkLst>
        </pc:picChg>
        <pc:picChg chg="add del">
          <ac:chgData name="C20781671 James Whyte" userId="35ce3782-a6ab-46de-9aec-56bbde8821e5" providerId="ADAL" clId="{4C35492E-C2EF-4F8C-A0DC-A0184C3B6A71}" dt="2021-11-29T00:27:32.935" v="1134" actId="26606"/>
          <ac:picMkLst>
            <pc:docMk/>
            <pc:sldMk cId="3955893499" sldId="266"/>
            <ac:picMk id="27" creationId="{6CACDD17-9043-46DF-882D-420365B79C18}"/>
          </ac:picMkLst>
        </pc:picChg>
        <pc:picChg chg="add del">
          <ac:chgData name="C20781671 James Whyte" userId="35ce3782-a6ab-46de-9aec-56bbde8821e5" providerId="ADAL" clId="{4C35492E-C2EF-4F8C-A0DC-A0184C3B6A71}" dt="2021-11-29T00:27:32.935" v="1134" actId="26606"/>
          <ac:picMkLst>
            <pc:docMk/>
            <pc:sldMk cId="3955893499" sldId="266"/>
            <ac:picMk id="29" creationId="{E92B246D-47CC-40F8-8DE7-B65D409E945E}"/>
          </ac:picMkLst>
        </pc:picChg>
        <pc:picChg chg="add del">
          <ac:chgData name="C20781671 James Whyte" userId="35ce3782-a6ab-46de-9aec-56bbde8821e5" providerId="ADAL" clId="{4C35492E-C2EF-4F8C-A0DC-A0184C3B6A71}" dt="2021-11-29T00:27:35.404" v="1136" actId="26606"/>
          <ac:picMkLst>
            <pc:docMk/>
            <pc:sldMk cId="3955893499" sldId="266"/>
            <ac:picMk id="35" creationId="{025C7952-5703-489E-8DBD-F2EFAC8EEB05}"/>
          </ac:picMkLst>
        </pc:picChg>
        <pc:picChg chg="add">
          <ac:chgData name="C20781671 James Whyte" userId="35ce3782-a6ab-46de-9aec-56bbde8821e5" providerId="ADAL" clId="{4C35492E-C2EF-4F8C-A0DC-A0184C3B6A71}" dt="2021-11-29T00:27:35.426" v="1137" actId="26606"/>
          <ac:picMkLst>
            <pc:docMk/>
            <pc:sldMk cId="3955893499" sldId="266"/>
            <ac:picMk id="39" creationId="{15291D39-6B03-4BB5-BFC6-CBF11E90BFD6}"/>
          </ac:picMkLst>
        </pc:picChg>
        <pc:picChg chg="add">
          <ac:chgData name="C20781671 James Whyte" userId="35ce3782-a6ab-46de-9aec-56bbde8821e5" providerId="ADAL" clId="{4C35492E-C2EF-4F8C-A0DC-A0184C3B6A71}" dt="2021-11-29T00:27:35.426" v="1137" actId="26606"/>
          <ac:picMkLst>
            <pc:docMk/>
            <pc:sldMk cId="3955893499" sldId="266"/>
            <ac:picMk id="42" creationId="{0D58E222-6309-4F79-AC20-9D3C69CD9B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08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4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6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1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woodworksupplies.com.au/p/9354367/fixed-through-dovetail-template---woodriver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healthyhandyman.com/best-dovetail-jig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yeutienganh.com/music/song/beautiful-1829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://www.shetlandfinecraft.co.uk/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arvelbuilding.com/creative-sideboard-featuring-3d-patterned-veneer-causewa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://etsy.com/listing/49638735/46-small-veneer-sheets-for-crafts-inlay" TargetMode="Externa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hyperlink" Target="https://www.custommade.com/keepsake-box/by/briantyirinwoodworki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madeit.com.au/Main/Item?itemId=1160753" TargetMode="External"/><Relationship Id="rId5" Type="http://schemas.openxmlformats.org/officeDocument/2006/relationships/hyperlink" Target="http://www.artisticboxes.com/product/inlaid-keepsake-box-exotic-mahogany-keepsake-box-10-x-7-x-5-handcrafted-wooden-memory-box/" TargetMode="External"/><Relationship Id="rId10" Type="http://schemas.openxmlformats.org/officeDocument/2006/relationships/image" Target="../media/image19.jpg"/><Relationship Id="rId4" Type="http://schemas.openxmlformats.org/officeDocument/2006/relationships/image" Target="../media/image16.jpg"/><Relationship Id="rId9" Type="http://schemas.openxmlformats.org/officeDocument/2006/relationships/hyperlink" Target="https://shop.warawoodshed.com.au/products/elegant-wooden-keepsake-bo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pectrum of lights in different colors">
            <a:extLst>
              <a:ext uri="{FF2B5EF4-FFF2-40B4-BE49-F238E27FC236}">
                <a16:creationId xmlns:a16="http://schemas.microsoft.com/office/drawing/2014/main" id="{D1185024-09FC-47B1-9A15-5A888064E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103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40838-0767-4FBF-9E35-4D45277EF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en-IE" sz="4800"/>
              <a:t>James Whyte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E522E-3BBE-41E5-80C4-6CF361186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en-IE" sz="1800"/>
              <a:t>Principles of Furniture and Joinery Design.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4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6" name="Rectangle 35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57541FD-71A7-4814-9248-90A07BDD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sz="2000" dirty="0"/>
              <a:t>Lid piece will be darker </a:t>
            </a:r>
            <a:r>
              <a:rPr lang="en-US" sz="2000" dirty="0" err="1"/>
              <a:t>colour</a:t>
            </a:r>
            <a:r>
              <a:rPr lang="en-US" sz="2000" dirty="0"/>
              <a:t> and handle in the brighter wood.</a:t>
            </a:r>
          </a:p>
          <a:p>
            <a:r>
              <a:rPr lang="en-US" sz="2000" dirty="0"/>
              <a:t>Hammer and wrench will be chip carved out of a circular piece of wood that will be attached to lid.</a:t>
            </a:r>
          </a:p>
          <a:p>
            <a:r>
              <a:rPr lang="en-US" sz="2000" dirty="0"/>
              <a:t>Shows Access to Apprenticeship logo.</a:t>
            </a:r>
          </a:p>
          <a:p>
            <a:r>
              <a:rPr lang="en-US" sz="2000" dirty="0"/>
              <a:t>The carving of the symbol shows visual representation of crafts and skills that go into the Apprenticeship program.</a:t>
            </a:r>
          </a:p>
          <a:p>
            <a:r>
              <a:rPr lang="en-US" sz="2000" dirty="0"/>
              <a:t>Looks like a physical badge.</a:t>
            </a:r>
          </a:p>
        </p:txBody>
      </p:sp>
      <p:pic>
        <p:nvPicPr>
          <p:cNvPr id="5" name="Content Placeholder 4" descr="A picture containing text, white&#10;&#10;Description automatically generated">
            <a:extLst>
              <a:ext uri="{FF2B5EF4-FFF2-40B4-BE49-F238E27FC236}">
                <a16:creationId xmlns:a16="http://schemas.microsoft.com/office/drawing/2014/main" id="{231033D9-64CD-4432-8652-FDB4C3C86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" r="-2" b="5934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9" name="Rectangle 38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D46D5-E550-4758-ACFA-762FAA74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IE"/>
              <a:t>Handle</a:t>
            </a:r>
          </a:p>
        </p:txBody>
      </p:sp>
      <p:pic>
        <p:nvPicPr>
          <p:cNvPr id="50" name="Picture 40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3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1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3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0" name="Rectangle 15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24B8D-E71C-4C94-889A-3D64120D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sz="2400" dirty="0"/>
              <a:t>Thanks</a:t>
            </a:r>
            <a:endParaRPr lang="en-IE" sz="2400" dirty="0"/>
          </a:p>
        </p:txBody>
      </p:sp>
      <p:pic>
        <p:nvPicPr>
          <p:cNvPr id="42" name="Picture 19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70FBE050-1E3D-411C-81B5-BE82F310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 dirty="0"/>
              <a:t>Space on front for the 120mm x 50mm plaque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811A10D-29DC-40EE-8F39-719717BF3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62" y="609600"/>
            <a:ext cx="7804287" cy="585321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89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DF72-E926-42DC-BE38-92BE813A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Artefact Presentation 29/11/2021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3AC5-9903-44DC-BCE5-0C9F97F3E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Clients: Access to Apprenticeship</a:t>
            </a:r>
          </a:p>
          <a:p>
            <a:r>
              <a:rPr lang="en-IE" dirty="0"/>
              <a:t>Bobby Maher</a:t>
            </a:r>
          </a:p>
          <a:p>
            <a:r>
              <a:rPr lang="en-IE" dirty="0"/>
              <a:t>Therese Fitzgerald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521034-9192-43C1-9FE6-DB87877F6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87" y="2231097"/>
            <a:ext cx="3810868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0D5C-3FA9-4EE4-994A-5E70F030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points from previous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5D4A-06E4-47DF-8D8A-001B0551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Gift to members for their support and interest in helping develop young people. </a:t>
            </a:r>
          </a:p>
          <a:p>
            <a:r>
              <a:rPr lang="en-IE" dirty="0"/>
              <a:t>Trinket Box/ functional, to be on display</a:t>
            </a:r>
          </a:p>
          <a:p>
            <a:r>
              <a:rPr lang="en-IE" dirty="0"/>
              <a:t>Craft element to be shown off as a visual representation of the work being done in the programme.</a:t>
            </a:r>
          </a:p>
          <a:p>
            <a:r>
              <a:rPr lang="en-IE" dirty="0"/>
              <a:t>Exposed joints.</a:t>
            </a:r>
          </a:p>
          <a:p>
            <a:r>
              <a:rPr lang="en-IE" dirty="0"/>
              <a:t>Logo</a:t>
            </a:r>
          </a:p>
          <a:p>
            <a:r>
              <a:rPr lang="en-IE" dirty="0"/>
              <a:t>Overall dimensions around 120 x 200 x 300mms</a:t>
            </a:r>
          </a:p>
        </p:txBody>
      </p:sp>
    </p:spTree>
    <p:extLst>
      <p:ext uri="{BB962C8B-B14F-4D97-AF65-F5344CB8AC3E}">
        <p14:creationId xmlns:p14="http://schemas.microsoft.com/office/powerpoint/2010/main" val="205914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650E27C5-D1EA-4A7C-910D-7C56E76DF8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B6B58-571A-4D99-A57E-40D64C9D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IE" sz="3200" dirty="0"/>
              <a:t>Ideas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C12B78-0332-4B3E-ABB8-4DC432489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Through Dovetail.</a:t>
            </a:r>
          </a:p>
          <a:p>
            <a:r>
              <a:rPr lang="en-US" sz="1600" dirty="0"/>
              <a:t>Exposed joint</a:t>
            </a:r>
          </a:p>
          <a:p>
            <a:r>
              <a:rPr lang="en-US" sz="1600" dirty="0"/>
              <a:t>Shows craft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191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2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2" name="Rectangle 23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E79E4-688F-4566-BD14-55C66255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IE" dirty="0"/>
              <a:t>Wood choice</a:t>
            </a:r>
          </a:p>
        </p:txBody>
      </p:sp>
      <p:pic>
        <p:nvPicPr>
          <p:cNvPr id="34" name="Picture 28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1B76-38D6-4CC3-81A5-227F4693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r>
              <a:rPr lang="en-IE" sz="2000" dirty="0"/>
              <a:t>Walnut and Maple</a:t>
            </a:r>
          </a:p>
          <a:p>
            <a:r>
              <a:rPr lang="en-IE" sz="2000" dirty="0"/>
              <a:t>Can see joints clearly</a:t>
            </a:r>
          </a:p>
          <a:p>
            <a:r>
              <a:rPr lang="en-IE" sz="2000" dirty="0"/>
              <a:t>Nice contrast in colour</a:t>
            </a:r>
          </a:p>
          <a:p>
            <a:pPr marL="0" indent="0">
              <a:buNone/>
            </a:pPr>
            <a:endParaRPr lang="en-IE" sz="2000" dirty="0"/>
          </a:p>
          <a:p>
            <a:endParaRPr lang="en-IE" sz="2000" dirty="0"/>
          </a:p>
        </p:txBody>
      </p:sp>
      <p:pic>
        <p:nvPicPr>
          <p:cNvPr id="7" name="Picture 6" descr="A picture containing text, container, box&#10;&#10;Description automatically generated">
            <a:extLst>
              <a:ext uri="{FF2B5EF4-FFF2-40B4-BE49-F238E27FC236}">
                <a16:creationId xmlns:a16="http://schemas.microsoft.com/office/drawing/2014/main" id="{732ED06B-FDB0-48AF-A495-755FEBF37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853" r="4" b="25060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Picture 4" descr="A picture containing lumber, building material&#10;&#10;Description automatically generated">
            <a:extLst>
              <a:ext uri="{FF2B5EF4-FFF2-40B4-BE49-F238E27FC236}">
                <a16:creationId xmlns:a16="http://schemas.microsoft.com/office/drawing/2014/main" id="{2AA10C8A-E48E-46BA-8991-59ABF9A248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28" r="4" b="8235"/>
          <a:stretch/>
        </p:blipFill>
        <p:spPr>
          <a:xfrm>
            <a:off x="6984386" y="3632401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84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67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5" name="Rectangle 68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6" name="Rectangle 71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56DA7-0805-46B7-B046-31C72897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IE"/>
              <a:t>Feature Joint</a:t>
            </a:r>
          </a:p>
        </p:txBody>
      </p:sp>
      <p:pic>
        <p:nvPicPr>
          <p:cNvPr id="87" name="Picture 73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88" name="Content Placeholder 64">
            <a:extLst>
              <a:ext uri="{FF2B5EF4-FFF2-40B4-BE49-F238E27FC236}">
                <a16:creationId xmlns:a16="http://schemas.microsoft.com/office/drawing/2014/main" id="{165CC1BB-A3E0-4F7B-9010-BC54C822A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r>
              <a:rPr lang="en-US" sz="2000" dirty="0"/>
              <a:t>Symbolism of a sunrise</a:t>
            </a:r>
          </a:p>
          <a:p>
            <a:r>
              <a:rPr lang="en-US" sz="2000" dirty="0"/>
              <a:t>New dawn, brighter future</a:t>
            </a:r>
          </a:p>
          <a:p>
            <a:r>
              <a:rPr lang="en-US" sz="2000" dirty="0"/>
              <a:t>Encapsulates the ethos of the Apprenticeship program</a:t>
            </a:r>
          </a:p>
          <a:p>
            <a:endParaRPr lang="en-US" sz="2000" dirty="0"/>
          </a:p>
        </p:txBody>
      </p:sp>
      <p:pic>
        <p:nvPicPr>
          <p:cNvPr id="28" name="Content Placeholder 27" descr="A picture containing container, box, table, stand&#10;&#10;Description automatically generated">
            <a:extLst>
              <a:ext uri="{FF2B5EF4-FFF2-40B4-BE49-F238E27FC236}">
                <a16:creationId xmlns:a16="http://schemas.microsoft.com/office/drawing/2014/main" id="{7E16C098-4452-4835-A296-D01D69260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589" r="2" b="37345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5" name="Content Placeholder 14" descr="A stack of wooden blocks&#10;&#10;Description automatically generated with low confidence">
            <a:extLst>
              <a:ext uri="{FF2B5EF4-FFF2-40B4-BE49-F238E27FC236}">
                <a16:creationId xmlns:a16="http://schemas.microsoft.com/office/drawing/2014/main" id="{FDBF45D2-98D5-4D89-91EF-C27B5EBE2D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231" r="1" b="1"/>
          <a:stretch/>
        </p:blipFill>
        <p:spPr>
          <a:xfrm>
            <a:off x="6984386" y="3632401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5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53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55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9" name="Rectangle 57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1BB95-6AC4-4449-8035-606060F6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IE" sz="2400"/>
              <a:t>Base</a:t>
            </a:r>
          </a:p>
        </p:txBody>
      </p:sp>
      <p:pic>
        <p:nvPicPr>
          <p:cNvPr id="70" name="Picture 59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9" name="Content Placeholder 8">
            <a:extLst>
              <a:ext uri="{FF2B5EF4-FFF2-40B4-BE49-F238E27FC236}">
                <a16:creationId xmlns:a16="http://schemas.microsoft.com/office/drawing/2014/main" id="{E303F664-D565-477C-AC83-25EC4962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800" dirty="0"/>
              <a:t>Plywood base</a:t>
            </a:r>
          </a:p>
          <a:p>
            <a:r>
              <a:rPr lang="en-US" sz="1800" dirty="0"/>
              <a:t>Grooves rebated on all four pieces</a:t>
            </a:r>
          </a:p>
          <a:p>
            <a:r>
              <a:rPr lang="en-US" sz="1800" dirty="0"/>
              <a:t>Can be Veneered</a:t>
            </a:r>
          </a:p>
        </p:txBody>
      </p:sp>
      <p:pic>
        <p:nvPicPr>
          <p:cNvPr id="7" name="Picture 6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35CDE925-F624-4B69-BB3A-1261B12C8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70" y="459242"/>
            <a:ext cx="6303134" cy="47273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31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1F17A-672F-4C3A-9A78-16168C7B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IE" dirty="0"/>
              <a:t>Veneer pattern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B74782B-A1CB-4525-B182-2393D8D2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r>
              <a:rPr lang="en-US" sz="2000" dirty="0"/>
              <a:t>Combining different </a:t>
            </a:r>
            <a:r>
              <a:rPr lang="en-US" sz="2000" dirty="0" err="1"/>
              <a:t>colours</a:t>
            </a:r>
            <a:r>
              <a:rPr lang="en-US" sz="2000" dirty="0"/>
              <a:t> of veneer gives a nice design pattern.</a:t>
            </a:r>
          </a:p>
          <a:p>
            <a:r>
              <a:rPr lang="en-US" sz="2000" dirty="0"/>
              <a:t>The cubes represent building blocks, obstacles, problem solving.</a:t>
            </a:r>
          </a:p>
          <a:p>
            <a:r>
              <a:rPr lang="en-US" sz="2000" dirty="0"/>
              <a:t>Will add a feature to inside of box</a:t>
            </a:r>
          </a:p>
        </p:txBody>
      </p:sp>
      <p:pic>
        <p:nvPicPr>
          <p:cNvPr id="5" name="Content Placeholder 4" descr="A picture containing table, wooden, wood&#10;&#10;Description automatically generated">
            <a:extLst>
              <a:ext uri="{FF2B5EF4-FFF2-40B4-BE49-F238E27FC236}">
                <a16:creationId xmlns:a16="http://schemas.microsoft.com/office/drawing/2014/main" id="{E17A2B07-5A6F-4DBF-B178-DECB84B190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1" r="4" b="19764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Picture 6" descr="A picture containing bathroom, square&#10;&#10;Description automatically generated">
            <a:extLst>
              <a:ext uri="{FF2B5EF4-FFF2-40B4-BE49-F238E27FC236}">
                <a16:creationId xmlns:a16="http://schemas.microsoft.com/office/drawing/2014/main" id="{3982643D-91D5-4199-B9E2-3DC4F1499E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7742" r="4" b="19601"/>
          <a:stretch/>
        </p:blipFill>
        <p:spPr>
          <a:xfrm>
            <a:off x="6984386" y="3632401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8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6DF8341-38C0-41F8-A81E-5755FB3B0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8" name="Rectangle 127">
              <a:extLst>
                <a:ext uri="{FF2B5EF4-FFF2-40B4-BE49-F238E27FC236}">
                  <a16:creationId xmlns:a16="http://schemas.microsoft.com/office/drawing/2014/main" id="{1D1D2268-D2F6-4DD1-A457-46ADF3476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09E82E97-9819-4793-B871-3157EC12A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EF53BF8-8E50-496B-B9DB-CBBE6413A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804C1-806B-4A4E-AA3C-CC14CEDB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en-IE" sz="3200"/>
              <a:t>Lid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53D81F5-9CA1-4207-86AF-72DAF1C3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120" name="Content Placeholder 28">
            <a:extLst>
              <a:ext uri="{FF2B5EF4-FFF2-40B4-BE49-F238E27FC236}">
                <a16:creationId xmlns:a16="http://schemas.microsoft.com/office/drawing/2014/main" id="{16259638-23D8-4BDB-A172-8ECB94BD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>
            <a:normAutofit/>
          </a:bodyPr>
          <a:lstStyle/>
          <a:p>
            <a:r>
              <a:rPr lang="en-US" sz="1600" dirty="0"/>
              <a:t>Profiled edge, Chamfer or a molding.</a:t>
            </a:r>
          </a:p>
          <a:p>
            <a:r>
              <a:rPr lang="en-US" sz="1600" dirty="0"/>
              <a:t>No hinges.</a:t>
            </a:r>
          </a:p>
          <a:p>
            <a:r>
              <a:rPr lang="en-US" sz="1600" dirty="0"/>
              <a:t>Rebated underneath so fits into box snug.</a:t>
            </a:r>
          </a:p>
          <a:p>
            <a:r>
              <a:rPr lang="en-US" sz="1600" dirty="0"/>
              <a:t>Has a handle on top to lift lid on and off box.</a:t>
            </a:r>
          </a:p>
          <a:p>
            <a:r>
              <a:rPr lang="en-US" sz="1600" dirty="0"/>
              <a:t>Contrasting </a:t>
            </a:r>
            <a:r>
              <a:rPr lang="en-US" sz="1600" dirty="0" err="1"/>
              <a:t>colours</a:t>
            </a:r>
            <a:r>
              <a:rPr lang="en-US" sz="1600" dirty="0"/>
              <a:t> between lid and handle</a:t>
            </a:r>
          </a:p>
        </p:txBody>
      </p:sp>
      <p:pic>
        <p:nvPicPr>
          <p:cNvPr id="16" name="Picture 15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2E0C936F-6CC4-41AE-B812-6A3A40389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565" r="17774" b="-4"/>
          <a:stretch/>
        </p:blipFill>
        <p:spPr>
          <a:xfrm>
            <a:off x="5449575" y="488844"/>
            <a:ext cx="3368936" cy="352604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621EF2C5-4DD0-49D0-AF0A-1C02F80AA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0228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wooden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46492247-5ABF-4362-8DF0-4D6E55A8F6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6" r="-3" b="1425"/>
          <a:stretch/>
        </p:blipFill>
        <p:spPr>
          <a:xfrm>
            <a:off x="8967679" y="488844"/>
            <a:ext cx="2739690" cy="2022832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6FD2876B-C6FB-489E-AC79-356278E6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3B664890-27A0-4A8F-998D-0091D4F982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6843" r="-2" b="11401"/>
          <a:stretch/>
        </p:blipFill>
        <p:spPr>
          <a:xfrm>
            <a:off x="5449198" y="4169238"/>
            <a:ext cx="3378077" cy="2209379"/>
          </a:xfrm>
          <a:prstGeom prst="rect">
            <a:avLst/>
          </a:prstGeom>
        </p:spPr>
      </p:pic>
      <p:pic>
        <p:nvPicPr>
          <p:cNvPr id="13" name="Content Placeholder 12" descr="A picture containing wooden, wood, box, container&#10;&#10;Description automatically generated">
            <a:extLst>
              <a:ext uri="{FF2B5EF4-FFF2-40B4-BE49-F238E27FC236}">
                <a16:creationId xmlns:a16="http://schemas.microsoft.com/office/drawing/2014/main" id="{2B39180C-4745-4F8E-AD70-D4312409ED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22669" r="18296" b="1"/>
          <a:stretch/>
        </p:blipFill>
        <p:spPr>
          <a:xfrm>
            <a:off x="8967680" y="2666029"/>
            <a:ext cx="2739691" cy="37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942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249</TotalTime>
  <Words>278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James Whyte</vt:lpstr>
      <vt:lpstr>Artefact Presentation 29/11/2021</vt:lpstr>
      <vt:lpstr>Key points from previous meeting</vt:lpstr>
      <vt:lpstr>Ideas</vt:lpstr>
      <vt:lpstr>Wood choice</vt:lpstr>
      <vt:lpstr>Feature Joint</vt:lpstr>
      <vt:lpstr>Base</vt:lpstr>
      <vt:lpstr>Veneer pattern</vt:lpstr>
      <vt:lpstr>Lid</vt:lpstr>
      <vt:lpstr>Handle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Whyte</dc:title>
  <dc:creator>C20781671 James Whyte</dc:creator>
  <cp:lastModifiedBy>C20781671 James Whyte</cp:lastModifiedBy>
  <cp:revision>1</cp:revision>
  <dcterms:created xsi:type="dcterms:W3CDTF">2021-11-26T00:12:41Z</dcterms:created>
  <dcterms:modified xsi:type="dcterms:W3CDTF">2021-11-29T00:30:43Z</dcterms:modified>
</cp:coreProperties>
</file>