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B068-E2EC-4591-9BD4-9684166BF8D6}" type="datetimeFigureOut">
              <a:rPr lang="en-IE" smtClean="0"/>
              <a:t>11/10/2022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11338-E4BF-4701-B0F4-51C0F2DCD4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73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0743-9F4C-4E3D-93BF-E25A2FE64274}" type="datetime1">
              <a:rPr lang="en-IE" smtClean="0"/>
              <a:t>11/10/2022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2022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I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984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60A5-7E05-4480-B7EB-0D0FA44C969B}" type="datetime1">
              <a:rPr lang="en-IE" smtClean="0"/>
              <a:t>11/10/2022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67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0CB2-CD5F-4F57-9E8A-809DC52AD7D4}" type="datetime1">
              <a:rPr lang="en-IE" smtClean="0"/>
              <a:t>11/10/2022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45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6C87-47A6-44B2-8DDB-0B5B0D38AFE2}" type="datetime1">
              <a:rPr lang="en-IE" smtClean="0"/>
              <a:t>11/10/2022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267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C3B015-8867-40D8-9193-7A4E650A1DBB}" type="datetime1">
              <a:rPr lang="en-IE" smtClean="0"/>
              <a:t>11/10/2022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IE"/>
              <a:t>Jennifer Byrne 2022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155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B0D7-278D-4CF3-8D57-616A19AE863A}" type="datetime1">
              <a:rPr lang="en-IE" smtClean="0"/>
              <a:t>11/10/2022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47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3C93-2080-4393-BCB3-C3A999EB79B0}" type="datetime1">
              <a:rPr lang="en-IE" smtClean="0"/>
              <a:t>11/10/2022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364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9AA7-8B25-4FD4-B2DF-5FCBDFF6442D}" type="datetime1">
              <a:rPr lang="en-IE" smtClean="0"/>
              <a:t>11/10/2022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83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52F-960A-48B7-8819-7C356D57E7A3}" type="datetime1">
              <a:rPr lang="en-IE" smtClean="0"/>
              <a:t>11/10/2022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140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0ADD-B446-4110-ACC7-D45D811CA8DC}" type="datetime1">
              <a:rPr lang="en-IE" smtClean="0"/>
              <a:t>11/10/2022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928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5E78-FCEE-492A-B4E9-967CB1FD6C3A}" type="datetime1">
              <a:rPr lang="en-IE" smtClean="0"/>
              <a:t>11/10/2022</a:t>
            </a:fld>
            <a:endParaRPr lang="en-I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754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64C94F-95E8-4D74-BBCB-0FE6999A3F6B}" type="datetime1">
              <a:rPr lang="en-IE" smtClean="0"/>
              <a:t>11/10/2022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IE"/>
              <a:t>Jennifer Byrne 2022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694DE42-431B-4166-84D8-9EC5667AF5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64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2FC3-5A16-76B0-3432-19398BEB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Joints </a:t>
            </a:r>
            <a:r>
              <a:rPr lang="en-GB" dirty="0" err="1"/>
              <a:t>Revisoion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0C3F0-E70D-93D4-4CE4-1D637446E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 or sketch the joints give an example of where they are used and why? 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899EF-2F17-5923-4B63-951CEC6D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2022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55F80-B6BC-B8EA-AB3C-FE4DD403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E"/>
              <a:t>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007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Box/Board Edge Joints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812FA-725F-C665-B110-B6E60E6C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75" y="2420956"/>
            <a:ext cx="10641001" cy="300238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0EEFF5-5945-10AA-F31E-9F1C96A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AD8D2A-AAC2-DE0D-C995-F1ABC20D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239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Box/Board Edge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Butt Joint    Through 	     Stopped    	Biscuit Joint   Pinned Joint  		Housing 	      Housing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812FA-725F-C665-B110-B6E60E6CB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199"/>
          <a:stretch/>
        </p:blipFill>
        <p:spPr>
          <a:xfrm>
            <a:off x="888975" y="2420956"/>
            <a:ext cx="10641001" cy="17954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84C6B-A5A7-4964-7149-A806747C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185A2-07F8-6A22-7421-8BA30402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65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Box/Board Edge Joints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5A0FE-E3AF-898E-8521-E83770B1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3" y="2865805"/>
            <a:ext cx="10714414" cy="224222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18A1C2-D246-B5E8-6244-EBD6A0B1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EC2C7B-E443-ADC2-6007-39566CF7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16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93" y="2121408"/>
            <a:ext cx="10714414" cy="4050792"/>
          </a:xfrm>
        </p:spPr>
        <p:txBody>
          <a:bodyPr/>
          <a:lstStyle/>
          <a:p>
            <a:r>
              <a:rPr lang="en-GB" dirty="0"/>
              <a:t>Box/Board Edge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Dowelled        Butt Joint          Mitred Joint        Rebated Joint     Dowelled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5A0FE-E3AF-898E-8521-E83770B19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26"/>
          <a:stretch/>
        </p:blipFill>
        <p:spPr>
          <a:xfrm>
            <a:off x="738793" y="2624328"/>
            <a:ext cx="10714414" cy="16093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D050-4CA7-AA27-292A-05A35847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A1886-6F16-C825-807C-F34BBD6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278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Box/Board Edge Joints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1915A-3694-2087-6791-9DC1F1707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73" y="2837792"/>
            <a:ext cx="10569454" cy="225156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EEFB12-0AF4-8B37-E017-5A5CD5DE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08A6B2-0BBA-3387-559C-6A1AE2B3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18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3" y="2121408"/>
            <a:ext cx="10821933" cy="4050792"/>
          </a:xfrm>
        </p:spPr>
        <p:txBody>
          <a:bodyPr/>
          <a:lstStyle/>
          <a:p>
            <a:r>
              <a:rPr lang="en-GB" dirty="0"/>
              <a:t>Box/Board Edge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Biscuit Joint        Pinned/Finger     Mitred Biscuit  Mitred               Loose Tongue  	                 Joint                  </a:t>
            </a:r>
            <a:r>
              <a:rPr lang="en-GB" dirty="0" err="1"/>
              <a:t>Joint</a:t>
            </a:r>
            <a:r>
              <a:rPr lang="en-GB" dirty="0"/>
              <a:t>               Dowelled Joint   Mitred Joint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1915A-3694-2087-6791-9DC1F1707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23"/>
          <a:stretch/>
        </p:blipFill>
        <p:spPr>
          <a:xfrm>
            <a:off x="811273" y="2837792"/>
            <a:ext cx="10569454" cy="16093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DC252-6FEE-F5AC-906F-B1DAAD97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B634C-1E79-C781-FDFF-7CFACEE7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89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Box/Board Edge Joints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38912-D75D-4F13-AF99-1A372AD6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1" y="2853320"/>
            <a:ext cx="9895779" cy="253147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318A4D-62FA-0505-822A-23CC12D2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79B665-5610-0FDA-AAFF-996DAEF7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613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Box/Board Edge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Through 	        Lapped                 Secret Mitred 	Keyed Mitred Dovetail               Dovetail		     Dovetail	           Dovetail	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38912-D75D-4F13-AF99-1A372AD64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22"/>
          <a:stretch/>
        </p:blipFill>
        <p:spPr>
          <a:xfrm>
            <a:off x="1063752" y="2633187"/>
            <a:ext cx="9895779" cy="19107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BFBCB-2509-0CEF-0587-FEE42151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6616-627B-F3B1-5DC6-0EAD4AA3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31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Framing Joints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8657E-EF2C-37DC-8385-ACF06999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4" y="2497511"/>
            <a:ext cx="10282298" cy="295735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10F494-8D95-28B2-3C1D-D5FF4475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6655CA-FA68-03C1-12CD-A84E3981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405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Framing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Butt joint        Dowel Joint    Corner Halving  Mitred Joint    Loose Tongue     								      Mitred Joint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8657E-EF2C-37DC-8385-ACF06999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81"/>
          <a:stretch/>
        </p:blipFill>
        <p:spPr>
          <a:xfrm>
            <a:off x="839854" y="2497512"/>
            <a:ext cx="10282298" cy="20914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6D6CC-7731-1A04-718D-35733A4B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870A8-3480-33B1-DFB1-C637A082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828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Framing Joints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19652-92DE-B480-2B28-E8D7BDA3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2507504"/>
            <a:ext cx="9966848" cy="291583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85B4D4-8C3D-FFC4-5B6B-115DD417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3F0560-6DE5-DFD3-0E5F-4991EB23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28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2121408"/>
            <a:ext cx="10827980" cy="4050792"/>
          </a:xfrm>
        </p:spPr>
        <p:txBody>
          <a:bodyPr/>
          <a:lstStyle/>
          <a:p>
            <a:r>
              <a:rPr lang="en-GB" dirty="0"/>
              <a:t>Framing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Loose Tongue    Bridle Joint         Haunched M&amp;T    Double Tenon      Twin Tenon Mitre Joint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19652-92DE-B480-2B28-E8D7BDA3F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1" b="30939"/>
          <a:stretch/>
        </p:blipFill>
        <p:spPr>
          <a:xfrm>
            <a:off x="517353" y="2658533"/>
            <a:ext cx="11877847" cy="19473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7C647-463C-E90C-A3E6-B966CD8D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438BD-4421-651D-F02C-D9E41BD0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158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Framing Joints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2D4B-090E-7B1D-7CCB-397F1479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34" y="2611644"/>
            <a:ext cx="10751670" cy="311123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62FA37-2C2F-86B0-A5E3-8C402C21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88B80-197D-A081-D9EB-C80ACFD7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41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621808" cy="4050792"/>
          </a:xfrm>
        </p:spPr>
        <p:txBody>
          <a:bodyPr/>
          <a:lstStyle/>
          <a:p>
            <a:r>
              <a:rPr lang="en-GB" dirty="0"/>
              <a:t>Framing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Haunched  	   High and Low   Rebated Mitred   Barefaced Tenon Haunched M&amp;T               </a:t>
            </a:r>
            <a:r>
              <a:rPr lang="en-GB" dirty="0" err="1"/>
              <a:t>M&amp;T</a:t>
            </a:r>
            <a:r>
              <a:rPr lang="en-GB" dirty="0"/>
              <a:t>               </a:t>
            </a:r>
            <a:r>
              <a:rPr lang="en-GB" dirty="0" err="1"/>
              <a:t>M&amp;T</a:t>
            </a:r>
            <a:r>
              <a:rPr lang="en-GB" dirty="0"/>
              <a:t>                </a:t>
            </a:r>
            <a:r>
              <a:rPr lang="en-GB" dirty="0" err="1"/>
              <a:t>M&amp;T</a:t>
            </a:r>
            <a:r>
              <a:rPr lang="en-GB" dirty="0"/>
              <a:t>                                            with Mitred              									   Tenons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2D4B-090E-7B1D-7CCB-397F1479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06" b="33528"/>
          <a:stretch/>
        </p:blipFill>
        <p:spPr>
          <a:xfrm>
            <a:off x="500344" y="2588092"/>
            <a:ext cx="11493160" cy="20997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4257-ADB5-7C42-2ECA-3A9F8AFC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B64ED-44AF-825C-8E18-95D3D14E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155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Board Edge Joints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2A4A3-B651-6A03-88DF-5E4375BB9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2" y="2738201"/>
            <a:ext cx="10763950" cy="246441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289DE5-0812-5A40-DEB3-95E932DA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B936FA-A5DB-79F8-B7BF-B15D2820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163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B23-92D9-F12D-4935-E6CBB50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Name Each Joint Below</a:t>
            </a:r>
            <a:endParaRPr lang="en-I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141-F2BB-5BFB-5D75-75BA9FD5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98" y="2093976"/>
            <a:ext cx="10763950" cy="4050792"/>
          </a:xfrm>
        </p:spPr>
        <p:txBody>
          <a:bodyPr/>
          <a:lstStyle/>
          <a:p>
            <a:r>
              <a:rPr lang="en-GB" dirty="0"/>
              <a:t>Board Edge Joints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Rubbed Glue  Tongue &amp;           Loose Tongue    Dowel Joint      Biscuit Joint                            Joint              Groove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2A4A3-B651-6A03-88DF-5E4375BB9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25"/>
          <a:stretch/>
        </p:blipFill>
        <p:spPr>
          <a:xfrm>
            <a:off x="364298" y="2554434"/>
            <a:ext cx="10763950" cy="17491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438B4-A500-ECD5-5F7C-14238213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4088-A16A-DF56-9A28-569052A7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DE42-431B-4166-84D8-9EC5667AF54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8083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dand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85</TotalTime>
  <Words>353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Verdana</vt:lpstr>
      <vt:lpstr>Wingdings</vt:lpstr>
      <vt:lpstr>Wood Type</vt:lpstr>
      <vt:lpstr>Joints Revisoion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  <vt:lpstr>Name Each Joint Below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Revisoion</dc:title>
  <dc:creator>Jennifer Byrne</dc:creator>
  <cp:lastModifiedBy>Jennifer Byrne</cp:lastModifiedBy>
  <cp:revision>7</cp:revision>
  <dcterms:created xsi:type="dcterms:W3CDTF">2022-10-11T09:36:35Z</dcterms:created>
  <dcterms:modified xsi:type="dcterms:W3CDTF">2022-10-11T11:02:23Z</dcterms:modified>
</cp:coreProperties>
</file>