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8" r:id="rId3"/>
    <p:sldId id="263" r:id="rId4"/>
    <p:sldId id="264" r:id="rId5"/>
    <p:sldId id="260" r:id="rId6"/>
    <p:sldId id="262" r:id="rId7"/>
    <p:sldId id="276" r:id="rId8"/>
    <p:sldId id="277" r:id="rId9"/>
    <p:sldId id="265" r:id="rId10"/>
    <p:sldId id="266" r:id="rId11"/>
    <p:sldId id="272" r:id="rId12"/>
    <p:sldId id="274" r:id="rId13"/>
    <p:sldId id="268" r:id="rId14"/>
    <p:sldId id="275" r:id="rId15"/>
    <p:sldId id="270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11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E9D5A-00C7-403F-82B5-B1F8C6BA586D}" type="datetimeFigureOut">
              <a:rPr lang="en-IE" smtClean="0"/>
              <a:t>02/05/2023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817F6-8867-4CDC-96C7-50B09FCC08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826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3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95D9-B7E1-437C-A59B-27953B64ABF5}" type="datetime1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3755-2B80-4A2B-882C-70EEE0438857}" type="datetime1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28DF8-1282-4064-8B63-F9895E3F823B}" type="datetime1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DB63-589D-408E-B994-98B2E9653541}" type="datetime1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1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5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0A5-46A1-4201-A541-C3E3F22BB39A}" type="datetime1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5B-3BAD-4A96-9647-3B7B0177ED7A}" type="datetime1">
              <a:rPr lang="en-GB" smtClean="0"/>
              <a:t>02/05/2023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C40F-CF0A-4D12-B702-05D0BE41DA22}" type="datetime1">
              <a:rPr lang="en-GB" smtClean="0"/>
              <a:t>02/05/2023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889-EA14-4A56-8D07-4F70AD1946AA}" type="datetime1">
              <a:rPr lang="en-GB" smtClean="0"/>
              <a:t>02/05/2023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56ED1-0FEC-4A88-BDA1-C2BA16626366}" type="datetime1">
              <a:rPr lang="en-GB" smtClean="0"/>
              <a:t>02/05/2023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2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3" y="6096000"/>
            <a:ext cx="10363202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933A-40DA-4D88-8AD0-9F73A9C6A604}" type="datetime1">
              <a:rPr lang="en-GB" smtClean="0"/>
              <a:t>02/05/2023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4CE6D-9ED1-461B-A41A-E27A7CE0A8D1}" type="datetime1">
              <a:rPr lang="en-GB" smtClean="0"/>
              <a:t>02/05/2023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155582F-4C7A-41C7-B992-AD0C76DBDBC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31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Jennifer Byrne 2023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2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A02FE68-410A-4C06-AA3C-313913F48CFB}" type="datetime1">
              <a:rPr lang="en-GB" smtClean="0"/>
              <a:t>02/05/2023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stakelums.ie/p/woodoc-furniture-wax-375ml/ipw375?gclid=Cj0KCQjw6cKiBhD5ARIsAKXUdyaQWv2e8Nad3A5nKyd5e5EIhuQBbm0liOxNtqc4F04CInZiSAYw-8YaAhzOEALw_wc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amazon.co.uk/Rustins-LIQW300-300ml-Liquid-Wax/dp/B00INVX0P0/ref=asc_df_B00INVX0P0/?tag=googshopuk-21&amp;linkCode=df0&amp;hvadid=232395246855&amp;hvpos=&amp;hvnetw=g&amp;hvrand=7630646369796599367&amp;hvpone=&amp;hvptwo=&amp;hvqmt=&amp;hvdev=c&amp;hvdvcmdl=&amp;hvlocint=&amp;hvlocphy=20496&amp;hvtargid=pla-420287793729&amp;psc=1&amp;th=1&amp;psc=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9086" y="496318"/>
            <a:ext cx="97362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80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Restoring 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80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Writing Bureau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8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66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Step by step.     </a:t>
            </a:r>
            <a:r>
              <a:rPr kumimoji="0" lang="en-IE" sz="6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en-IE" sz="66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1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Jennifer Byrne 2023</a:t>
            </a:r>
          </a:p>
        </p:txBody>
      </p:sp>
    </p:spTree>
    <p:extLst>
      <p:ext uri="{BB962C8B-B14F-4D97-AF65-F5344CB8AC3E}">
        <p14:creationId xmlns:p14="http://schemas.microsoft.com/office/powerpoint/2010/main" val="154506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514350"/>
            <a:ext cx="4030980" cy="1383030"/>
          </a:xfrm>
        </p:spPr>
        <p:txBody>
          <a:bodyPr>
            <a:noAutofit/>
          </a:bodyPr>
          <a:lstStyle/>
          <a:p>
            <a:r>
              <a:rPr lang="en-GB" sz="3600" dirty="0"/>
              <a:t>P</a:t>
            </a:r>
            <a:r>
              <a:rPr lang="en-IE" sz="3600" dirty="0" err="1"/>
              <a:t>igeon</a:t>
            </a:r>
            <a:r>
              <a:rPr lang="en-IE" sz="3600" dirty="0"/>
              <a:t> Hole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10</a:t>
            </a:fld>
            <a:endParaRPr lang="en-GB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81001" y="1932093"/>
            <a:ext cx="538089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IE" sz="2800" dirty="0"/>
              <a:t>Remove sticker residue.</a:t>
            </a:r>
          </a:p>
          <a:p>
            <a:pPr marL="114300" indent="0">
              <a:buNone/>
            </a:pPr>
            <a:r>
              <a:rPr lang="en-IE" sz="2800" dirty="0"/>
              <a:t>Treatment of ink staining.</a:t>
            </a:r>
          </a:p>
          <a:p>
            <a:pPr marL="114300" indent="0">
              <a:buNone/>
            </a:pPr>
            <a:r>
              <a:rPr lang="en-IE" sz="2800" dirty="0"/>
              <a:t>Any ideas on how to carry out these repairs without resorting back to sanding off patina?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5395D7-1916-694A-A5BD-1B18B46FF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8339"/>
            <a:ext cx="3725900" cy="49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38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514350"/>
            <a:ext cx="4030980" cy="1383030"/>
          </a:xfrm>
        </p:spPr>
        <p:txBody>
          <a:bodyPr>
            <a:noAutofit/>
          </a:bodyPr>
          <a:lstStyle/>
          <a:p>
            <a:r>
              <a:rPr lang="en-GB" sz="3600" dirty="0"/>
              <a:t>P</a:t>
            </a:r>
            <a:r>
              <a:rPr lang="en-IE" sz="3600" dirty="0" err="1"/>
              <a:t>igeon</a:t>
            </a:r>
            <a:r>
              <a:rPr lang="en-IE" sz="3600" dirty="0"/>
              <a:t> Hole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 descr="A close-up of a wooden shelf&#10;&#10;Description automatically generated with low confidence">
            <a:extLst>
              <a:ext uri="{FF2B5EF4-FFF2-40B4-BE49-F238E27FC236}">
                <a16:creationId xmlns:a16="http://schemas.microsoft.com/office/drawing/2014/main" id="{C3974E9B-9702-490B-5F84-1F477A4BC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764" y="2245360"/>
            <a:ext cx="4572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170E5A-C6B8-C309-A2EA-626443AD4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94871"/>
            <a:ext cx="3639300" cy="485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47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514350"/>
            <a:ext cx="8593666" cy="1383030"/>
          </a:xfrm>
        </p:spPr>
        <p:txBody>
          <a:bodyPr>
            <a:noAutofit/>
          </a:bodyPr>
          <a:lstStyle/>
          <a:p>
            <a:r>
              <a:rPr lang="en-GB" sz="3600" dirty="0"/>
              <a:t>P</a:t>
            </a:r>
            <a:r>
              <a:rPr lang="en-IE" sz="3600" dirty="0" err="1"/>
              <a:t>igeon</a:t>
            </a:r>
            <a:r>
              <a:rPr lang="en-IE" sz="3600" dirty="0"/>
              <a:t> Hole Section Before and After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12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649BE-F686-05E8-E615-34C034715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70" y="1969770"/>
            <a:ext cx="5381330" cy="4030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649387-6CF6-0B1E-70C8-FF92564A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331" y="1969769"/>
            <a:ext cx="5407075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9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3766" y="514350"/>
            <a:ext cx="4771292" cy="1383030"/>
          </a:xfrm>
        </p:spPr>
        <p:txBody>
          <a:bodyPr>
            <a:noAutofit/>
          </a:bodyPr>
          <a:lstStyle/>
          <a:p>
            <a:r>
              <a:rPr lang="en-GB" sz="3600" dirty="0"/>
              <a:t>Restoring</a:t>
            </a:r>
            <a:r>
              <a:rPr lang="en-IE" sz="3600" dirty="0"/>
              <a:t> Brassware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13</a:t>
            </a:fld>
            <a:endParaRPr lang="en-GB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9704" y="5529604"/>
            <a:ext cx="538089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IE" sz="2800" dirty="0"/>
              <a:t>   Sand with fine sandpaper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7116" y="2282965"/>
            <a:ext cx="65023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prstClr val="black"/>
                </a:solidFill>
              </a:rPr>
              <a:t>Polish with fine</a:t>
            </a:r>
          </a:p>
          <a:p>
            <a:r>
              <a:rPr lang="en-IE" sz="2800" dirty="0">
                <a:solidFill>
                  <a:prstClr val="black"/>
                </a:solidFill>
              </a:rPr>
              <a:t> steel wool</a:t>
            </a:r>
          </a:p>
          <a:p>
            <a:endParaRPr lang="en-IE" sz="2800" dirty="0">
              <a:solidFill>
                <a:prstClr val="black"/>
              </a:solidFill>
            </a:endParaRPr>
          </a:p>
          <a:p>
            <a:endParaRPr lang="en-IE" sz="2800" dirty="0">
              <a:solidFill>
                <a:prstClr val="black"/>
              </a:solidFill>
            </a:endParaRPr>
          </a:p>
          <a:p>
            <a:endParaRPr lang="en-IE" sz="2800" dirty="0">
              <a:solidFill>
                <a:prstClr val="black"/>
              </a:solidFill>
            </a:endParaRPr>
          </a:p>
          <a:p>
            <a:r>
              <a:rPr lang="en-IE" sz="2800" dirty="0">
                <a:solidFill>
                  <a:prstClr val="black"/>
                </a:solidFill>
              </a:rPr>
              <a:t>Before and after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DA642-8F20-A3D3-2969-6186AE5C4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5" r="29473" b="11852"/>
          <a:stretch/>
        </p:blipFill>
        <p:spPr>
          <a:xfrm>
            <a:off x="831779" y="1530530"/>
            <a:ext cx="2537733" cy="3977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79757-F9D6-5E1A-FD7D-FBB6C3ED3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000" r="3754" b="12345"/>
          <a:stretch/>
        </p:blipFill>
        <p:spPr>
          <a:xfrm>
            <a:off x="6096000" y="388374"/>
            <a:ext cx="4766583" cy="313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517B9-3CCC-5828-F480-82AE9D285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3" t="25863" r="12647" b="15172"/>
          <a:stretch/>
        </p:blipFill>
        <p:spPr>
          <a:xfrm>
            <a:off x="6288601" y="3656330"/>
            <a:ext cx="438138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28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14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B82000-74B9-5AD9-3285-0F47F48FC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9" t="18034" b="14011"/>
          <a:stretch/>
        </p:blipFill>
        <p:spPr>
          <a:xfrm>
            <a:off x="660400" y="885301"/>
            <a:ext cx="5259254" cy="5458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3DE0C5-DAB7-B9EA-765C-7FA78F91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347" y="885301"/>
            <a:ext cx="4099109" cy="545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1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537210"/>
            <a:ext cx="4771292" cy="1383030"/>
          </a:xfrm>
        </p:spPr>
        <p:txBody>
          <a:bodyPr>
            <a:noAutofit/>
          </a:bodyPr>
          <a:lstStyle/>
          <a:p>
            <a:r>
              <a:rPr lang="en-IE" sz="3600" dirty="0"/>
              <a:t>French Polished Surfaces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15</a:t>
            </a:fld>
            <a:endParaRPr lang="en-GB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0" y="1920240"/>
            <a:ext cx="538089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/>
              <a:t>The patina builds up from years of dust and polishing causing the surface to appear darker than it is. </a:t>
            </a:r>
          </a:p>
          <a:p>
            <a:r>
              <a:rPr lang="en-IE" sz="2800" dirty="0"/>
              <a:t>Reviver used is </a:t>
            </a:r>
          </a:p>
          <a:p>
            <a:r>
              <a:rPr lang="en-IE" sz="2800" dirty="0"/>
              <a:t>1/3 French Polish</a:t>
            </a:r>
          </a:p>
          <a:p>
            <a:r>
              <a:rPr lang="en-IE" sz="2800" dirty="0"/>
              <a:t>1/3 linseed Oil </a:t>
            </a:r>
          </a:p>
          <a:p>
            <a:r>
              <a:rPr lang="en-IE" sz="2800" dirty="0"/>
              <a:t>1/3 Methylated Spirits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0891" y="5008897"/>
            <a:ext cx="59338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dirty="0">
                <a:solidFill>
                  <a:prstClr val="black"/>
                </a:solidFill>
              </a:rPr>
              <a:t>Carved panel before and after applying </a:t>
            </a:r>
          </a:p>
          <a:p>
            <a:r>
              <a:rPr lang="en-IE" sz="2800" dirty="0">
                <a:solidFill>
                  <a:prstClr val="black"/>
                </a:solidFill>
              </a:rPr>
              <a:t>a reviver coat 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840516" y="1929576"/>
            <a:ext cx="3569672" cy="224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510269" y="1738413"/>
            <a:ext cx="3942338" cy="221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873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537210"/>
            <a:ext cx="8534400" cy="1383030"/>
          </a:xfrm>
        </p:spPr>
        <p:txBody>
          <a:bodyPr>
            <a:noAutofit/>
          </a:bodyPr>
          <a:lstStyle/>
          <a:p>
            <a:r>
              <a:rPr lang="en-IE" sz="3600" dirty="0"/>
              <a:t>Different Finished Surfaces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16</a:t>
            </a:fld>
            <a:endParaRPr lang="en-GB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-1" y="1920240"/>
            <a:ext cx="10888133" cy="1161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/>
              <a:t>If you want to revive the finish without stripping back or sanding and refinishing you can use any penetrating liquid wax. </a:t>
            </a:r>
            <a:r>
              <a:rPr lang="en-IE" sz="1600" dirty="0"/>
              <a:t>Click on image.</a:t>
            </a:r>
          </a:p>
        </p:txBody>
      </p:sp>
      <p:pic>
        <p:nvPicPr>
          <p:cNvPr id="3" name="Picture 2" descr="A screenshot of a computer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5FABA41D-946A-DCFC-A4A1-F02E7391E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2" t="43432" r="80556" b="14023"/>
          <a:stretch/>
        </p:blipFill>
        <p:spPr bwMode="auto">
          <a:xfrm>
            <a:off x="655081" y="2858831"/>
            <a:ext cx="1978582" cy="3312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screenshot of a comput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3BA9E56-AB19-D3DD-F4B9-5D9022D14A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6" t="28986" r="85578" b="45342"/>
          <a:stretch/>
        </p:blipFill>
        <p:spPr bwMode="auto">
          <a:xfrm>
            <a:off x="4235123" y="3007812"/>
            <a:ext cx="2067559" cy="3163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3AC0047-DE99-A0AC-EBFB-A04CBEA770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1" t="11818" r="74075" b="4275"/>
          <a:stretch/>
        </p:blipFill>
        <p:spPr bwMode="auto">
          <a:xfrm>
            <a:off x="8120062" y="3237259"/>
            <a:ext cx="1438275" cy="2705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711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/>
              <a:t>Assessment </a:t>
            </a:r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IE" sz="2800" dirty="0"/>
              <a:t>Check over the item and assess the damage.</a:t>
            </a:r>
          </a:p>
          <a:p>
            <a:pPr eaLnBrk="1" hangingPunct="1"/>
            <a:r>
              <a:rPr lang="en-IE" sz="2800" dirty="0"/>
              <a:t>Structural repairs should be carried out first. </a:t>
            </a:r>
          </a:p>
          <a:p>
            <a:pPr eaLnBrk="1" hangingPunct="1"/>
            <a:r>
              <a:rPr lang="en-IE" sz="2800" dirty="0"/>
              <a:t>Veneers, replacement parts etc. </a:t>
            </a:r>
          </a:p>
          <a:p>
            <a:pPr eaLnBrk="1" hangingPunct="1"/>
            <a:r>
              <a:rPr lang="en-IE" sz="2800" dirty="0"/>
              <a:t>Finish.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Jennifer Byrne 2023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6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514350"/>
            <a:ext cx="4030980" cy="1383030"/>
          </a:xfrm>
        </p:spPr>
        <p:txBody>
          <a:bodyPr>
            <a:noAutofit/>
          </a:bodyPr>
          <a:lstStyle/>
          <a:p>
            <a:r>
              <a:rPr lang="en-IE" sz="3600" dirty="0"/>
              <a:t>Assessment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Jennifer Byrne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3</a:t>
            </a:fld>
            <a:endParaRPr lang="en-GB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0" y="1920240"/>
            <a:ext cx="4983481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/>
              <a:t>The Bureau was made in 1992, 31 years old. </a:t>
            </a:r>
          </a:p>
          <a:p>
            <a:r>
              <a:rPr lang="en-IE" sz="2800" dirty="0"/>
              <a:t>Made from a mix of solid mahogany and mahogany veneered plywood and chipboard. </a:t>
            </a:r>
          </a:p>
          <a:p>
            <a:r>
              <a:rPr lang="en-IE" sz="2800" dirty="0"/>
              <a:t>Mainly surface wear and tear. </a:t>
            </a:r>
          </a:p>
          <a:p>
            <a:r>
              <a:rPr lang="en-IE" sz="2800" dirty="0"/>
              <a:t>Some surface damage.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DA13B-F337-5A67-79A3-4243CE16F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422" y="406400"/>
            <a:ext cx="2964911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7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1342" y="514350"/>
            <a:ext cx="4030980" cy="1383030"/>
          </a:xfrm>
        </p:spPr>
        <p:txBody>
          <a:bodyPr>
            <a:noAutofit/>
          </a:bodyPr>
          <a:lstStyle/>
          <a:p>
            <a:r>
              <a:rPr lang="en-IE" sz="3600" dirty="0"/>
              <a:t>Assessment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4</a:t>
            </a:fld>
            <a:endParaRPr lang="en-GB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32738" y="1923757"/>
            <a:ext cx="3727939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GB" sz="2800" dirty="0"/>
              <a:t>Superficial</a:t>
            </a:r>
            <a:r>
              <a:rPr lang="en-IE" sz="2800" dirty="0"/>
              <a:t> scratches, dents and staining.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1A9AC-58A2-0512-1051-B086973BA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37" y="3007740"/>
            <a:ext cx="2149896" cy="2893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3931C2-37DD-6623-6515-F96A0087E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26" y="3295005"/>
            <a:ext cx="3393402" cy="2552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8C06C-45C1-875D-2A9D-0B87338B7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79076" y="2724449"/>
            <a:ext cx="3604491" cy="2749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FCEBAA-1578-E192-6BEF-F22FE796D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673" y="263770"/>
            <a:ext cx="2240602" cy="28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9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8235" y="514350"/>
            <a:ext cx="7510431" cy="1383030"/>
          </a:xfrm>
        </p:spPr>
        <p:txBody>
          <a:bodyPr>
            <a:noAutofit/>
          </a:bodyPr>
          <a:lstStyle/>
          <a:p>
            <a:r>
              <a:rPr lang="en-IE" sz="3600" dirty="0"/>
              <a:t>Inspection and Treatment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5</a:t>
            </a:fld>
            <a:endParaRPr lang="en-GB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11015" y="1920240"/>
            <a:ext cx="10691446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/>
              <a:t>The bureau has been in use in the family home so no signs of mould or evidence of fresh woodworm holes.</a:t>
            </a:r>
          </a:p>
          <a:p>
            <a:r>
              <a:rPr lang="en-IE" sz="2800" dirty="0"/>
              <a:t>As adult beetles cannot bore into wood they often lay their eggs in old exit holes and loose joints, always check inside, back and underneath.  </a:t>
            </a:r>
          </a:p>
          <a:p>
            <a:r>
              <a:rPr lang="en-IE" sz="2800" dirty="0"/>
              <a:t>There were a number of areas where the surface had been damage, emulsion paint, residue from stickers, a sticky substance, some minor scratches and dents. </a:t>
            </a:r>
          </a:p>
        </p:txBody>
      </p:sp>
    </p:spTree>
    <p:extLst>
      <p:ext uri="{BB962C8B-B14F-4D97-AF65-F5344CB8AC3E}">
        <p14:creationId xmlns:p14="http://schemas.microsoft.com/office/powerpoint/2010/main" val="11924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0660" y="514350"/>
            <a:ext cx="6923740" cy="1383030"/>
          </a:xfrm>
        </p:spPr>
        <p:txBody>
          <a:bodyPr>
            <a:noAutofit/>
          </a:bodyPr>
          <a:lstStyle/>
          <a:p>
            <a:r>
              <a:rPr lang="en-IE" sz="3600" dirty="0"/>
              <a:t>Dismantling of Sections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6</a:t>
            </a:fld>
            <a:endParaRPr lang="en-GB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0" y="1920240"/>
            <a:ext cx="10651067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/>
              <a:t>Carefully remove the different sections to make working on the parts easier. </a:t>
            </a:r>
          </a:p>
          <a:p>
            <a:r>
              <a:rPr lang="en-IE" sz="2800" dirty="0"/>
              <a:t>Remove Pigeonhole section.</a:t>
            </a:r>
          </a:p>
          <a:p>
            <a:r>
              <a:rPr lang="en-IE" sz="2800" dirty="0"/>
              <a:t>Remove all drawers.</a:t>
            </a:r>
          </a:p>
          <a:p>
            <a:r>
              <a:rPr lang="en-IE" sz="2800" dirty="0"/>
              <a:t>Separate top and bottom.</a:t>
            </a:r>
          </a:p>
          <a:p>
            <a:r>
              <a:rPr lang="en-IE" sz="2800" dirty="0"/>
              <a:t>Remove writing flap. </a:t>
            </a:r>
          </a:p>
        </p:txBody>
      </p:sp>
    </p:spTree>
    <p:extLst>
      <p:ext uri="{BB962C8B-B14F-4D97-AF65-F5344CB8AC3E}">
        <p14:creationId xmlns:p14="http://schemas.microsoft.com/office/powerpoint/2010/main" val="60392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0660" y="514350"/>
            <a:ext cx="6923740" cy="1383030"/>
          </a:xfrm>
        </p:spPr>
        <p:txBody>
          <a:bodyPr>
            <a:noAutofit/>
          </a:bodyPr>
          <a:lstStyle/>
          <a:p>
            <a:r>
              <a:rPr lang="en-IE" sz="3600" dirty="0"/>
              <a:t>Dismantling of Sections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6C4D4-EA55-AC87-6C04-DF4BB5F1C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114" y="1608667"/>
            <a:ext cx="4265042" cy="4436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8E8EA8-40E0-7866-F59B-948E1E5B6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967" y="1608667"/>
            <a:ext cx="3316781" cy="44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2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0660" y="514350"/>
            <a:ext cx="6923740" cy="1383030"/>
          </a:xfrm>
        </p:spPr>
        <p:txBody>
          <a:bodyPr>
            <a:noAutofit/>
          </a:bodyPr>
          <a:lstStyle/>
          <a:p>
            <a:r>
              <a:rPr lang="en-GB" sz="3600" dirty="0"/>
              <a:t>T</a:t>
            </a:r>
            <a:r>
              <a:rPr lang="en-IE" sz="3600" dirty="0"/>
              <a:t>he Writing Flap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F70F24-563F-3984-51E0-F99CE8DD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2" y="1779269"/>
            <a:ext cx="3207830" cy="4265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356062-4604-E6DE-B3E0-3136ACA3C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289" y="810122"/>
            <a:ext cx="3920643" cy="52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16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3425" y="514350"/>
            <a:ext cx="4030980" cy="1383030"/>
          </a:xfrm>
        </p:spPr>
        <p:txBody>
          <a:bodyPr>
            <a:noAutofit/>
          </a:bodyPr>
          <a:lstStyle/>
          <a:p>
            <a:r>
              <a:rPr lang="en-GB" sz="3600" dirty="0"/>
              <a:t>D</a:t>
            </a:r>
            <a:r>
              <a:rPr lang="en-IE" sz="3600" dirty="0" err="1"/>
              <a:t>ents</a:t>
            </a:r>
            <a:r>
              <a:rPr lang="en-IE" sz="3600" dirty="0"/>
              <a:t> and Scratches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5860"/>
            <a:ext cx="2367282" cy="6121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Jennifer Byrne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582F-4C7A-41C7-B992-AD0C76DBDBCD}" type="slidenum">
              <a:rPr lang="en-GB" smtClean="0"/>
              <a:t>9</a:t>
            </a:fld>
            <a:endParaRPr lang="en-GB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444288" y="5391150"/>
            <a:ext cx="8732645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IE" sz="2800" dirty="0"/>
              <a:t>Bottom drawer had some dents and scratches how would this be treated?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384A17-876E-0FBF-8F4B-D921D2146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135" y="1507067"/>
            <a:ext cx="3807795" cy="3843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66488-3C9B-572E-FC33-70F37A47F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127" y="1507066"/>
            <a:ext cx="2855873" cy="384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865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181</TotalTime>
  <Words>412</Words>
  <Application>Microsoft Office PowerPoint</Application>
  <PresentationFormat>Widescreen</PresentationFormat>
  <Paragraphs>86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</vt:lpstr>
      <vt:lpstr>Adjacency</vt:lpstr>
      <vt:lpstr>PowerPoint Presentation</vt:lpstr>
      <vt:lpstr>Assessment </vt:lpstr>
      <vt:lpstr>Assessment </vt:lpstr>
      <vt:lpstr>Assessment </vt:lpstr>
      <vt:lpstr>Inspection and Treatment </vt:lpstr>
      <vt:lpstr>Dismantling of Sections</vt:lpstr>
      <vt:lpstr>Dismantling of Sections</vt:lpstr>
      <vt:lpstr>The Writing Flap</vt:lpstr>
      <vt:lpstr>Dents and Scratches</vt:lpstr>
      <vt:lpstr>Pigeon Hole Section</vt:lpstr>
      <vt:lpstr>Pigeon Hole Section</vt:lpstr>
      <vt:lpstr>Pigeon Hole Section Before and After</vt:lpstr>
      <vt:lpstr>Restoring Brassware</vt:lpstr>
      <vt:lpstr>PowerPoint Presentation</vt:lpstr>
      <vt:lpstr>French Polished Surfaces  </vt:lpstr>
      <vt:lpstr>Different Finished Surfaces  </vt:lpstr>
    </vt:vector>
  </TitlesOfParts>
  <Company>Dublin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Byrne</dc:creator>
  <cp:lastModifiedBy>Jennifer Byrne</cp:lastModifiedBy>
  <cp:revision>19</cp:revision>
  <dcterms:created xsi:type="dcterms:W3CDTF">2016-10-10T10:09:42Z</dcterms:created>
  <dcterms:modified xsi:type="dcterms:W3CDTF">2023-05-02T15:46:17Z</dcterms:modified>
</cp:coreProperties>
</file>