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8" r:id="rId3"/>
    <p:sldId id="273" r:id="rId4"/>
    <p:sldId id="262" r:id="rId5"/>
    <p:sldId id="263" r:id="rId6"/>
    <p:sldId id="264" r:id="rId7"/>
    <p:sldId id="272" r:id="rId8"/>
    <p:sldId id="266" r:id="rId9"/>
    <p:sldId id="265" r:id="rId10"/>
    <p:sldId id="267" r:id="rId11"/>
    <p:sldId id="268"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DB18EC-3734-4966-8F1D-AA8E630921E8}" v="2113" dt="2022-02-23T18:42:47.2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61" d="100"/>
          <a:sy n="61" d="100"/>
        </p:scale>
        <p:origin x="84" y="3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Byrne" userId="381dc5fa-84c5-4cf8-8380-06e0e220504b" providerId="ADAL" clId="{BDDB18EC-3734-4966-8F1D-AA8E630921E8}"/>
    <pc:docChg chg="custSel delSld modSld">
      <pc:chgData name="Jennifer Byrne" userId="381dc5fa-84c5-4cf8-8380-06e0e220504b" providerId="ADAL" clId="{BDDB18EC-3734-4966-8F1D-AA8E630921E8}" dt="2022-02-23T18:42:47.249" v="2134" actId="20577"/>
      <pc:docMkLst>
        <pc:docMk/>
      </pc:docMkLst>
      <pc:sldChg chg="modSp mod">
        <pc:chgData name="Jennifer Byrne" userId="381dc5fa-84c5-4cf8-8380-06e0e220504b" providerId="ADAL" clId="{BDDB18EC-3734-4966-8F1D-AA8E630921E8}" dt="2022-02-23T17:03:30.618" v="10" actId="20577"/>
        <pc:sldMkLst>
          <pc:docMk/>
          <pc:sldMk cId="1545066820" sldId="256"/>
        </pc:sldMkLst>
        <pc:spChg chg="mod">
          <ac:chgData name="Jennifer Byrne" userId="381dc5fa-84c5-4cf8-8380-06e0e220504b" providerId="ADAL" clId="{BDDB18EC-3734-4966-8F1D-AA8E630921E8}" dt="2022-02-23T17:03:30.618" v="10" actId="20577"/>
          <ac:spMkLst>
            <pc:docMk/>
            <pc:sldMk cId="1545066820" sldId="256"/>
            <ac:spMk id="4" creationId="{00000000-0000-0000-0000-000000000000}"/>
          </ac:spMkLst>
        </pc:spChg>
      </pc:sldChg>
      <pc:sldChg chg="modSp mod modAnim">
        <pc:chgData name="Jennifer Byrne" userId="381dc5fa-84c5-4cf8-8380-06e0e220504b" providerId="ADAL" clId="{BDDB18EC-3734-4966-8F1D-AA8E630921E8}" dt="2022-02-23T18:34:16.034" v="1579" actId="20577"/>
        <pc:sldMkLst>
          <pc:docMk/>
          <pc:sldMk cId="1496915096" sldId="262"/>
        </pc:sldMkLst>
        <pc:spChg chg="mod">
          <ac:chgData name="Jennifer Byrne" userId="381dc5fa-84c5-4cf8-8380-06e0e220504b" providerId="ADAL" clId="{BDDB18EC-3734-4966-8F1D-AA8E630921E8}" dt="2022-02-23T18:34:16.034" v="1579" actId="20577"/>
          <ac:spMkLst>
            <pc:docMk/>
            <pc:sldMk cId="1496915096" sldId="262"/>
            <ac:spMk id="21506" creationId="{00000000-0000-0000-0000-000000000000}"/>
          </ac:spMkLst>
        </pc:spChg>
      </pc:sldChg>
      <pc:sldChg chg="modSp modAnim">
        <pc:chgData name="Jennifer Byrne" userId="381dc5fa-84c5-4cf8-8380-06e0e220504b" providerId="ADAL" clId="{BDDB18EC-3734-4966-8F1D-AA8E630921E8}" dt="2022-02-23T18:34:27.439" v="1580" actId="20577"/>
        <pc:sldMkLst>
          <pc:docMk/>
          <pc:sldMk cId="203849743" sldId="263"/>
        </pc:sldMkLst>
        <pc:spChg chg="mod">
          <ac:chgData name="Jennifer Byrne" userId="381dc5fa-84c5-4cf8-8380-06e0e220504b" providerId="ADAL" clId="{BDDB18EC-3734-4966-8F1D-AA8E630921E8}" dt="2022-02-23T18:34:27.439" v="1580" actId="20577"/>
          <ac:spMkLst>
            <pc:docMk/>
            <pc:sldMk cId="203849743" sldId="263"/>
            <ac:spMk id="21506" creationId="{00000000-0000-0000-0000-000000000000}"/>
          </ac:spMkLst>
        </pc:spChg>
      </pc:sldChg>
      <pc:sldChg chg="modSp modAnim">
        <pc:chgData name="Jennifer Byrne" userId="381dc5fa-84c5-4cf8-8380-06e0e220504b" providerId="ADAL" clId="{BDDB18EC-3734-4966-8F1D-AA8E630921E8}" dt="2022-02-23T18:34:30.191" v="1581" actId="20577"/>
        <pc:sldMkLst>
          <pc:docMk/>
          <pc:sldMk cId="3792353600" sldId="264"/>
        </pc:sldMkLst>
        <pc:spChg chg="mod">
          <ac:chgData name="Jennifer Byrne" userId="381dc5fa-84c5-4cf8-8380-06e0e220504b" providerId="ADAL" clId="{BDDB18EC-3734-4966-8F1D-AA8E630921E8}" dt="2022-02-23T18:34:30.191" v="1581" actId="20577"/>
          <ac:spMkLst>
            <pc:docMk/>
            <pc:sldMk cId="3792353600" sldId="264"/>
            <ac:spMk id="21506" creationId="{00000000-0000-0000-0000-000000000000}"/>
          </ac:spMkLst>
        </pc:spChg>
      </pc:sldChg>
      <pc:sldChg chg="modSp modAnim">
        <pc:chgData name="Jennifer Byrne" userId="381dc5fa-84c5-4cf8-8380-06e0e220504b" providerId="ADAL" clId="{BDDB18EC-3734-4966-8F1D-AA8E630921E8}" dt="2022-02-23T18:09:23.135" v="1287" actId="20577"/>
        <pc:sldMkLst>
          <pc:docMk/>
          <pc:sldMk cId="3827623378" sldId="265"/>
        </pc:sldMkLst>
        <pc:spChg chg="mod">
          <ac:chgData name="Jennifer Byrne" userId="381dc5fa-84c5-4cf8-8380-06e0e220504b" providerId="ADAL" clId="{BDDB18EC-3734-4966-8F1D-AA8E630921E8}" dt="2022-02-23T18:09:23.135" v="1287" actId="20577"/>
          <ac:spMkLst>
            <pc:docMk/>
            <pc:sldMk cId="3827623378" sldId="265"/>
            <ac:spMk id="21506" creationId="{00000000-0000-0000-0000-000000000000}"/>
          </ac:spMkLst>
        </pc:spChg>
      </pc:sldChg>
      <pc:sldChg chg="modSp modAnim">
        <pc:chgData name="Jennifer Byrne" userId="381dc5fa-84c5-4cf8-8380-06e0e220504b" providerId="ADAL" clId="{BDDB18EC-3734-4966-8F1D-AA8E630921E8}" dt="2022-02-23T18:34:34.896" v="1582" actId="20577"/>
        <pc:sldMkLst>
          <pc:docMk/>
          <pc:sldMk cId="4209260765" sldId="266"/>
        </pc:sldMkLst>
        <pc:spChg chg="mod">
          <ac:chgData name="Jennifer Byrne" userId="381dc5fa-84c5-4cf8-8380-06e0e220504b" providerId="ADAL" clId="{BDDB18EC-3734-4966-8F1D-AA8E630921E8}" dt="2022-02-23T18:34:34.896" v="1582" actId="20577"/>
          <ac:spMkLst>
            <pc:docMk/>
            <pc:sldMk cId="4209260765" sldId="266"/>
            <ac:spMk id="21506" creationId="{00000000-0000-0000-0000-000000000000}"/>
          </ac:spMkLst>
        </pc:spChg>
      </pc:sldChg>
      <pc:sldChg chg="modSp modAnim">
        <pc:chgData name="Jennifer Byrne" userId="381dc5fa-84c5-4cf8-8380-06e0e220504b" providerId="ADAL" clId="{BDDB18EC-3734-4966-8F1D-AA8E630921E8}" dt="2022-02-23T18:32:29.697" v="1531" actId="20577"/>
        <pc:sldMkLst>
          <pc:docMk/>
          <pc:sldMk cId="3988524020" sldId="267"/>
        </pc:sldMkLst>
        <pc:spChg chg="mod">
          <ac:chgData name="Jennifer Byrne" userId="381dc5fa-84c5-4cf8-8380-06e0e220504b" providerId="ADAL" clId="{BDDB18EC-3734-4966-8F1D-AA8E630921E8}" dt="2022-02-23T18:32:29.697" v="1531" actId="20577"/>
          <ac:spMkLst>
            <pc:docMk/>
            <pc:sldMk cId="3988524020" sldId="267"/>
            <ac:spMk id="21506" creationId="{00000000-0000-0000-0000-000000000000}"/>
          </ac:spMkLst>
        </pc:spChg>
      </pc:sldChg>
      <pc:sldChg chg="modSp modAnim">
        <pc:chgData name="Jennifer Byrne" userId="381dc5fa-84c5-4cf8-8380-06e0e220504b" providerId="ADAL" clId="{BDDB18EC-3734-4966-8F1D-AA8E630921E8}" dt="2022-02-23T18:37:55.856" v="1740" actId="20577"/>
        <pc:sldMkLst>
          <pc:docMk/>
          <pc:sldMk cId="2611660004" sldId="268"/>
        </pc:sldMkLst>
        <pc:spChg chg="mod">
          <ac:chgData name="Jennifer Byrne" userId="381dc5fa-84c5-4cf8-8380-06e0e220504b" providerId="ADAL" clId="{BDDB18EC-3734-4966-8F1D-AA8E630921E8}" dt="2022-02-23T18:37:55.856" v="1740" actId="20577"/>
          <ac:spMkLst>
            <pc:docMk/>
            <pc:sldMk cId="2611660004" sldId="268"/>
            <ac:spMk id="21506" creationId="{00000000-0000-0000-0000-000000000000}"/>
          </ac:spMkLst>
        </pc:spChg>
      </pc:sldChg>
      <pc:sldChg chg="modSp del modAnim">
        <pc:chgData name="Jennifer Byrne" userId="381dc5fa-84c5-4cf8-8380-06e0e220504b" providerId="ADAL" clId="{BDDB18EC-3734-4966-8F1D-AA8E630921E8}" dt="2022-02-23T17:09:41.516" v="50" actId="2696"/>
        <pc:sldMkLst>
          <pc:docMk/>
          <pc:sldMk cId="689813159" sldId="269"/>
        </pc:sldMkLst>
        <pc:spChg chg="mod">
          <ac:chgData name="Jennifer Byrne" userId="381dc5fa-84c5-4cf8-8380-06e0e220504b" providerId="ADAL" clId="{BDDB18EC-3734-4966-8F1D-AA8E630921E8}" dt="2022-02-23T17:08:48.175" v="49" actId="20577"/>
          <ac:spMkLst>
            <pc:docMk/>
            <pc:sldMk cId="689813159" sldId="269"/>
            <ac:spMk id="21506" creationId="{00000000-0000-0000-0000-000000000000}"/>
          </ac:spMkLst>
        </pc:spChg>
      </pc:sldChg>
      <pc:sldChg chg="modSp mod modAnim">
        <pc:chgData name="Jennifer Byrne" userId="381dc5fa-84c5-4cf8-8380-06e0e220504b" providerId="ADAL" clId="{BDDB18EC-3734-4966-8F1D-AA8E630921E8}" dt="2022-02-23T18:42:47.249" v="2134" actId="20577"/>
        <pc:sldMkLst>
          <pc:docMk/>
          <pc:sldMk cId="3923423122" sldId="270"/>
        </pc:sldMkLst>
        <pc:spChg chg="mod">
          <ac:chgData name="Jennifer Byrne" userId="381dc5fa-84c5-4cf8-8380-06e0e220504b" providerId="ADAL" clId="{BDDB18EC-3734-4966-8F1D-AA8E630921E8}" dt="2022-02-23T18:42:47.249" v="2134" actId="20577"/>
          <ac:spMkLst>
            <pc:docMk/>
            <pc:sldMk cId="3923423122" sldId="270"/>
            <ac:spMk id="21506" creationId="{00000000-0000-0000-0000-000000000000}"/>
          </ac:spMkLst>
        </pc:spChg>
      </pc:sldChg>
      <pc:sldChg chg="del">
        <pc:chgData name="Jennifer Byrne" userId="381dc5fa-84c5-4cf8-8380-06e0e220504b" providerId="ADAL" clId="{BDDB18EC-3734-4966-8F1D-AA8E630921E8}" dt="2022-02-23T17:07:29.942" v="39" actId="2696"/>
        <pc:sldMkLst>
          <pc:docMk/>
          <pc:sldMk cId="3586741797" sldId="271"/>
        </pc:sldMkLst>
      </pc:sldChg>
      <pc:sldChg chg="modSp mod modAnim">
        <pc:chgData name="Jennifer Byrne" userId="381dc5fa-84c5-4cf8-8380-06e0e220504b" providerId="ADAL" clId="{BDDB18EC-3734-4966-8F1D-AA8E630921E8}" dt="2022-02-23T18:32:58.094" v="1532" actId="20577"/>
        <pc:sldMkLst>
          <pc:docMk/>
          <pc:sldMk cId="2783416053" sldId="272"/>
        </pc:sldMkLst>
        <pc:spChg chg="mod">
          <ac:chgData name="Jennifer Byrne" userId="381dc5fa-84c5-4cf8-8380-06e0e220504b" providerId="ADAL" clId="{BDDB18EC-3734-4966-8F1D-AA8E630921E8}" dt="2022-02-23T18:32:58.094" v="1532" actId="20577"/>
          <ac:spMkLst>
            <pc:docMk/>
            <pc:sldMk cId="2783416053" sldId="272"/>
            <ac:spMk id="21506" creationId="{00000000-0000-0000-0000-000000000000}"/>
          </ac:spMkLst>
        </pc:spChg>
      </pc:sldChg>
      <pc:sldChg chg="modSp modAnim">
        <pc:chgData name="Jennifer Byrne" userId="381dc5fa-84c5-4cf8-8380-06e0e220504b" providerId="ADAL" clId="{BDDB18EC-3734-4966-8F1D-AA8E630921E8}" dt="2022-02-23T17:13:41.069" v="61" actId="20577"/>
        <pc:sldMkLst>
          <pc:docMk/>
          <pc:sldMk cId="383654600" sldId="273"/>
        </pc:sldMkLst>
        <pc:spChg chg="mod">
          <ac:chgData name="Jennifer Byrne" userId="381dc5fa-84c5-4cf8-8380-06e0e220504b" providerId="ADAL" clId="{BDDB18EC-3734-4966-8F1D-AA8E630921E8}" dt="2022-02-23T17:13:41.069" v="61" actId="20577"/>
          <ac:spMkLst>
            <pc:docMk/>
            <pc:sldMk cId="383654600" sldId="273"/>
            <ac:spMk id="2150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5E9D5A-00C7-403F-82B5-B1F8C6BA586D}" type="datetimeFigureOut">
              <a:rPr lang="en-IE" smtClean="0"/>
              <a:t>20/10/2022</a:t>
            </a:fld>
            <a:endParaRPr lang="en-I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1817F6-8867-4CDC-96C7-50B09FCC0803}" type="slidenum">
              <a:rPr lang="en-IE" smtClean="0"/>
              <a:t>‹#›</a:t>
            </a:fld>
            <a:endParaRPr lang="en-IE"/>
          </a:p>
        </p:txBody>
      </p:sp>
    </p:spTree>
    <p:extLst>
      <p:ext uri="{BB962C8B-B14F-4D97-AF65-F5344CB8AC3E}">
        <p14:creationId xmlns:p14="http://schemas.microsoft.com/office/powerpoint/2010/main" val="838263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5DBB7D4-2D94-4F2A-A264-D02557D5518C}" type="datetime1">
              <a:rPr lang="en-GB" smtClean="0"/>
              <a:t>20/10/2022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F26C9F-C31D-4D92-8182-7E3563D70716}" type="datetime1">
              <a:rPr lang="en-GB" smtClean="0"/>
              <a:t>20/10/2022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FB8C58-A53E-4855-9DD7-99192C6DBFC4}" type="datetime1">
              <a:rPr lang="en-GB" smtClean="0"/>
              <a:t>20/10/2022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225613-718E-428C-A91B-277814625892}" type="datetime1">
              <a:rPr lang="en-GB" smtClean="0"/>
              <a:t>20/10/2022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2FD9B7-ED92-44A5-9C8C-5F5107E07B54}" type="datetime1">
              <a:rPr lang="en-GB" smtClean="0"/>
              <a:t>20/10/2022</a:t>
            </a:fld>
            <a:endParaRPr lang="en-GB"/>
          </a:p>
        </p:txBody>
      </p:sp>
      <p:sp>
        <p:nvSpPr>
          <p:cNvPr id="5" name="Footer Placeholder 4"/>
          <p:cNvSpPr>
            <a:spLocks noGrp="1"/>
          </p:cNvSpPr>
          <p:nvPr>
            <p:ph type="ftr" sz="quarter" idx="11"/>
          </p:nvPr>
        </p:nvSpPr>
        <p:spPr/>
        <p:txBody>
          <a:bodyPr/>
          <a:lstStyle/>
          <a:p>
            <a:r>
              <a:rPr lang="en-GB"/>
              <a:t>Jennifer Byrne 2022</a:t>
            </a:r>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2598E1-157D-49D5-9B7B-E020DA0F0269}" type="datetime1">
              <a:rPr lang="en-GB" smtClean="0"/>
              <a:t>20/10/2022</a:t>
            </a:fld>
            <a:endParaRPr lang="en-GB"/>
          </a:p>
        </p:txBody>
      </p:sp>
      <p:sp>
        <p:nvSpPr>
          <p:cNvPr id="6" name="Footer Placeholder 5"/>
          <p:cNvSpPr>
            <a:spLocks noGrp="1"/>
          </p:cNvSpPr>
          <p:nvPr>
            <p:ph type="ftr" sz="quarter" idx="11"/>
          </p:nvPr>
        </p:nvSpPr>
        <p:spPr/>
        <p:txBody>
          <a:bodyPr/>
          <a:lstStyle/>
          <a:p>
            <a:r>
              <a:rPr lang="en-GB"/>
              <a:t>Jennifer Byrne 2022</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963C34-4AF7-4FE0-9C99-C25C9A6EBDEB}" type="datetime1">
              <a:rPr lang="en-GB" smtClean="0"/>
              <a:t>20/10/2022</a:t>
            </a:fld>
            <a:endParaRPr lang="en-GB"/>
          </a:p>
        </p:txBody>
      </p:sp>
      <p:sp>
        <p:nvSpPr>
          <p:cNvPr id="8" name="Footer Placeholder 7"/>
          <p:cNvSpPr>
            <a:spLocks noGrp="1"/>
          </p:cNvSpPr>
          <p:nvPr>
            <p:ph type="ftr" sz="quarter" idx="11"/>
          </p:nvPr>
        </p:nvSpPr>
        <p:spPr/>
        <p:txBody>
          <a:bodyPr/>
          <a:lstStyle/>
          <a:p>
            <a:r>
              <a:rPr lang="en-GB"/>
              <a:t>Jennifer Byrne 2022</a:t>
            </a:r>
          </a:p>
        </p:txBody>
      </p:sp>
      <p:sp>
        <p:nvSpPr>
          <p:cNvPr id="9" name="Slide Number Placeholder 8"/>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4DA60F-A641-4F49-97DD-16E6B8016533}" type="datetime1">
              <a:rPr lang="en-GB" smtClean="0"/>
              <a:t>20/10/2022</a:t>
            </a:fld>
            <a:endParaRPr lang="en-GB"/>
          </a:p>
        </p:txBody>
      </p:sp>
      <p:sp>
        <p:nvSpPr>
          <p:cNvPr id="4" name="Footer Placeholder 3"/>
          <p:cNvSpPr>
            <a:spLocks noGrp="1"/>
          </p:cNvSpPr>
          <p:nvPr>
            <p:ph type="ftr" sz="quarter" idx="11"/>
          </p:nvPr>
        </p:nvSpPr>
        <p:spPr/>
        <p:txBody>
          <a:bodyPr/>
          <a:lstStyle/>
          <a:p>
            <a:r>
              <a:rPr lang="en-GB"/>
              <a:t>Jennifer Byrne 2022</a:t>
            </a:r>
          </a:p>
        </p:txBody>
      </p:sp>
      <p:sp>
        <p:nvSpPr>
          <p:cNvPr id="5" name="Slide Number Placeholder 4"/>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43D2A1-2DF3-48AD-B0C8-E789FCD642FF}" type="datetime1">
              <a:rPr lang="en-GB" smtClean="0"/>
              <a:t>20/10/2022</a:t>
            </a:fld>
            <a:endParaRPr lang="en-GB"/>
          </a:p>
        </p:txBody>
      </p:sp>
      <p:sp>
        <p:nvSpPr>
          <p:cNvPr id="3" name="Footer Placeholder 2"/>
          <p:cNvSpPr>
            <a:spLocks noGrp="1"/>
          </p:cNvSpPr>
          <p:nvPr>
            <p:ph type="ftr" sz="quarter" idx="11"/>
          </p:nvPr>
        </p:nvSpPr>
        <p:spPr/>
        <p:txBody>
          <a:bodyPr/>
          <a:lstStyle/>
          <a:p>
            <a:r>
              <a:rPr lang="en-GB"/>
              <a:t>Jennifer Byrne 2022</a:t>
            </a:r>
          </a:p>
        </p:txBody>
      </p:sp>
      <p:sp>
        <p:nvSpPr>
          <p:cNvPr id="4" name="Slide Number Placeholder 3"/>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33AD6B-D9CD-4D75-91CC-4C89DF5D54D5}" type="datetime1">
              <a:rPr lang="en-GB" smtClean="0"/>
              <a:t>20/10/2022</a:t>
            </a:fld>
            <a:endParaRPr lang="en-GB"/>
          </a:p>
        </p:txBody>
      </p:sp>
      <p:sp>
        <p:nvSpPr>
          <p:cNvPr id="6" name="Footer Placeholder 5"/>
          <p:cNvSpPr>
            <a:spLocks noGrp="1"/>
          </p:cNvSpPr>
          <p:nvPr>
            <p:ph type="ftr" sz="quarter" idx="11"/>
          </p:nvPr>
        </p:nvSpPr>
        <p:spPr/>
        <p:txBody>
          <a:bodyPr/>
          <a:lstStyle/>
          <a:p>
            <a:r>
              <a:rPr lang="en-GB"/>
              <a:t>Jennifer Byrne 2022</a:t>
            </a:r>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
        <p:nvSpPr>
          <p:cNvPr id="9" name="Content Placeholder 8"/>
          <p:cNvSpPr>
            <a:spLocks noGrp="1"/>
          </p:cNvSpPr>
          <p:nvPr>
            <p:ph sz="quarter" idx="13"/>
          </p:nvPr>
        </p:nvSpPr>
        <p:spPr>
          <a:xfrm>
            <a:off x="406400" y="381000"/>
            <a:ext cx="103632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BF1E8B05-21D8-4108-924D-B26DC5FAA383}" type="datetime1">
              <a:rPr lang="en-GB" smtClean="0"/>
              <a:t>20/10/2022</a:t>
            </a:fld>
            <a:endParaRPr lang="en-GB"/>
          </a:p>
        </p:txBody>
      </p:sp>
      <p:sp>
        <p:nvSpPr>
          <p:cNvPr id="9" name="Slide Number Placeholder 8"/>
          <p:cNvSpPr>
            <a:spLocks noGrp="1"/>
          </p:cNvSpPr>
          <p:nvPr>
            <p:ph type="sldNum" sz="quarter" idx="11"/>
          </p:nvPr>
        </p:nvSpPr>
        <p:spPr/>
        <p:txBody>
          <a:bodyPr/>
          <a:lstStyle/>
          <a:p>
            <a:fld id="{9155582F-4C7A-41C7-B992-AD0C76DBDBCD}" type="slidenum">
              <a:rPr lang="en-GB" smtClean="0"/>
              <a:t>‹#›</a:t>
            </a:fld>
            <a:endParaRPr lang="en-GB"/>
          </a:p>
        </p:txBody>
      </p:sp>
      <p:sp>
        <p:nvSpPr>
          <p:cNvPr id="10" name="Footer Placeholder 9"/>
          <p:cNvSpPr>
            <a:spLocks noGrp="1"/>
          </p:cNvSpPr>
          <p:nvPr>
            <p:ph type="ftr" sz="quarter" idx="12"/>
          </p:nvPr>
        </p:nvSpPr>
        <p:spPr/>
        <p:txBody>
          <a:bodyPr/>
          <a:lstStyle/>
          <a:p>
            <a:r>
              <a:rPr lang="en-GB"/>
              <a:t>Jennifer Byrne 2022</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155582F-4C7A-41C7-B992-AD0C76DBDBCD}" type="slidenum">
              <a:rPr lang="en-GB" smtClean="0"/>
              <a:t>‹#›</a:t>
            </a:fld>
            <a:endParaRPr lang="en-GB"/>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r>
              <a:rPr lang="en-GB"/>
              <a:t>Jennifer Byrne 2022</a:t>
            </a: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D880BCB3-59E0-4424-8A63-6C11EB23525D}" type="datetime1">
              <a:rPr lang="en-GB" smtClean="0"/>
              <a:t>20/10/2022</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9085" y="496316"/>
            <a:ext cx="9606879" cy="378565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8000" b="1" kern="0" dirty="0">
                <a:solidFill>
                  <a:schemeClr val="accent2">
                    <a:lumMod val="50000"/>
                  </a:schemeClr>
                </a:solidFill>
                <a:effectLst>
                  <a:outerShdw blurRad="38100" dist="25400" dir="5400000" algn="tl" rotWithShape="0">
                    <a:srgbClr val="000000">
                      <a:alpha val="43000"/>
                    </a:srgbClr>
                  </a:outerShdw>
                </a:effectLst>
                <a:latin typeface="Calibri"/>
                <a:ea typeface="+mj-ea"/>
                <a:cs typeface="+mj-cs"/>
              </a:rPr>
              <a:t>Sample Questions and Answers on Restoration</a:t>
            </a:r>
            <a:endParaRPr kumimoji="0" lang="en-IE" sz="8000" b="0" i="0" u="none" strike="noStrike" kern="0" cap="none" spc="0" normalizeH="0" baseline="0" noProof="0" dirty="0">
              <a:ln>
                <a:noFill/>
              </a:ln>
              <a:solidFill>
                <a:schemeClr val="accent2">
                  <a:lumMod val="50000"/>
                </a:schemeClr>
              </a:solidFill>
              <a:effectLst/>
              <a:uLnTx/>
              <a:uFillTx/>
            </a:endParaRPr>
          </a:p>
        </p:txBody>
      </p:sp>
      <p:sp>
        <p:nvSpPr>
          <p:cNvPr id="6" name="Slide Number Placeholder 5"/>
          <p:cNvSpPr>
            <a:spLocks noGrp="1"/>
          </p:cNvSpPr>
          <p:nvPr>
            <p:ph type="sldNum" sz="quarter" idx="12"/>
          </p:nvPr>
        </p:nvSpPr>
        <p:spPr/>
        <p:txBody>
          <a:bodyPr/>
          <a:lstStyle/>
          <a:p>
            <a:fld id="{9155582F-4C7A-41C7-B992-AD0C76DBDBCD}" type="slidenum">
              <a:rPr lang="en-GB" smtClean="0"/>
              <a:t>1</a:t>
            </a:fld>
            <a:endParaRPr lang="en-GB"/>
          </a:p>
        </p:txBody>
      </p:sp>
      <p:sp>
        <p:nvSpPr>
          <p:cNvPr id="2" name="Footer Placeholder 1">
            <a:extLst>
              <a:ext uri="{FF2B5EF4-FFF2-40B4-BE49-F238E27FC236}">
                <a16:creationId xmlns:a16="http://schemas.microsoft.com/office/drawing/2014/main" id="{5C5B2907-9165-4B28-8690-BD6D4E31C0AF}"/>
              </a:ext>
            </a:extLst>
          </p:cNvPr>
          <p:cNvSpPr>
            <a:spLocks noGrp="1"/>
          </p:cNvSpPr>
          <p:nvPr>
            <p:ph type="ftr" sz="quarter" idx="11"/>
          </p:nvPr>
        </p:nvSpPr>
        <p:spPr/>
        <p:txBody>
          <a:bodyPr/>
          <a:lstStyle/>
          <a:p>
            <a:r>
              <a:rPr lang="en-GB"/>
              <a:t>Jennifer Byrne 2022</a:t>
            </a:r>
          </a:p>
        </p:txBody>
      </p:sp>
    </p:spTree>
    <p:extLst>
      <p:ext uri="{BB962C8B-B14F-4D97-AF65-F5344CB8AC3E}">
        <p14:creationId xmlns:p14="http://schemas.microsoft.com/office/powerpoint/2010/main" val="1545066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8. </a:t>
            </a:r>
          </a:p>
        </p:txBody>
      </p:sp>
      <p:sp>
        <p:nvSpPr>
          <p:cNvPr id="21506" name="Content Placeholder 1"/>
          <p:cNvSpPr>
            <a:spLocks noGrp="1"/>
          </p:cNvSpPr>
          <p:nvPr>
            <p:ph idx="1"/>
          </p:nvPr>
        </p:nvSpPr>
        <p:spPr/>
        <p:txBody>
          <a:bodyPr>
            <a:normAutofit/>
          </a:bodyPr>
          <a:lstStyle/>
          <a:p>
            <a:pPr>
              <a:lnSpc>
                <a:spcPct val="80000"/>
              </a:lnSpc>
            </a:pPr>
            <a:r>
              <a:rPr lang="en-GB" altLang="en-US" sz="2800" dirty="0"/>
              <a:t>Describe the steps to repair the mortise joint between the leg and front rail of a chair whereby the tenon has snapped off in the mortise. </a:t>
            </a:r>
          </a:p>
          <a:p>
            <a:pPr>
              <a:lnSpc>
                <a:spcPct val="80000"/>
              </a:lnSpc>
            </a:pPr>
            <a:endParaRPr lang="en-GB" altLang="en-US" sz="2800" dirty="0"/>
          </a:p>
          <a:p>
            <a:pPr>
              <a:lnSpc>
                <a:spcPct val="80000"/>
              </a:lnSpc>
            </a:pPr>
            <a:r>
              <a:rPr lang="en-GB" altLang="en-US" sz="2800" dirty="0"/>
              <a:t>Remove the old tenon from the leg by mortising out the old tenon.</a:t>
            </a:r>
          </a:p>
          <a:p>
            <a:pPr>
              <a:lnSpc>
                <a:spcPct val="80000"/>
              </a:lnSpc>
            </a:pPr>
            <a:r>
              <a:rPr lang="en-GB" altLang="en-US" sz="2800" dirty="0"/>
              <a:t>Cut a deep mortise out of the rail to the edge and underside of the rail. </a:t>
            </a:r>
          </a:p>
          <a:p>
            <a:pPr>
              <a:lnSpc>
                <a:spcPct val="80000"/>
              </a:lnSpc>
            </a:pPr>
            <a:r>
              <a:rPr lang="en-GB" altLang="en-US" sz="2800" dirty="0"/>
              <a:t>Fit and glue in a false tenon to the rail when dry glue the false tenon into the leg. </a:t>
            </a:r>
          </a:p>
          <a:p>
            <a:pPr>
              <a:lnSpc>
                <a:spcPct val="80000"/>
              </a:lnSpc>
            </a:pPr>
            <a:endParaRPr lang="en-GB" altLang="en-US" sz="28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10</a:t>
            </a:fld>
            <a:endParaRPr lang="en-GB"/>
          </a:p>
        </p:txBody>
      </p:sp>
    </p:spTree>
    <p:extLst>
      <p:ext uri="{BB962C8B-B14F-4D97-AF65-F5344CB8AC3E}">
        <p14:creationId xmlns:p14="http://schemas.microsoft.com/office/powerpoint/2010/main" val="398852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4" end="4"/>
                                            </p:txEl>
                                          </p:spTgt>
                                        </p:tgtEl>
                                        <p:attrNameLst>
                                          <p:attrName>style.visibility</p:attrName>
                                        </p:attrNameLst>
                                      </p:cBhvr>
                                      <p:to>
                                        <p:strVal val="visible"/>
                                      </p:to>
                                    </p:set>
                                    <p:anim calcmode="lin" valueType="num">
                                      <p:cBhvr>
                                        <p:cTn id="31"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9. </a:t>
            </a:r>
          </a:p>
        </p:txBody>
      </p:sp>
      <p:sp>
        <p:nvSpPr>
          <p:cNvPr id="21506" name="Content Placeholder 1"/>
          <p:cNvSpPr>
            <a:spLocks noGrp="1"/>
          </p:cNvSpPr>
          <p:nvPr>
            <p:ph idx="1"/>
          </p:nvPr>
        </p:nvSpPr>
        <p:spPr/>
        <p:txBody>
          <a:bodyPr>
            <a:normAutofit/>
          </a:bodyPr>
          <a:lstStyle/>
          <a:p>
            <a:r>
              <a:rPr lang="en-GB" sz="2800" dirty="0"/>
              <a:t>Describe the steps to repair a badly warped top of a modern solid oak dressing table. </a:t>
            </a:r>
          </a:p>
          <a:p>
            <a:r>
              <a:rPr lang="en-GB" sz="2800" dirty="0"/>
              <a:t>If the top is to be re finished then it is possible to split the top into two or more pieces, reversing the strips &amp; then re-thickness and apply a new finish.</a:t>
            </a:r>
          </a:p>
          <a:p>
            <a:r>
              <a:rPr lang="en-GB" sz="2800" dirty="0"/>
              <a:t>This will leave the top thinner than it was originally. </a:t>
            </a:r>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11</a:t>
            </a:fld>
            <a:endParaRPr lang="en-GB"/>
          </a:p>
        </p:txBody>
      </p:sp>
    </p:spTree>
    <p:extLst>
      <p:ext uri="{BB962C8B-B14F-4D97-AF65-F5344CB8AC3E}">
        <p14:creationId xmlns:p14="http://schemas.microsoft.com/office/powerpoint/2010/main" val="261166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10. </a:t>
            </a:r>
          </a:p>
        </p:txBody>
      </p:sp>
      <p:sp>
        <p:nvSpPr>
          <p:cNvPr id="21506" name="Content Placeholder 1"/>
          <p:cNvSpPr>
            <a:spLocks noGrp="1"/>
          </p:cNvSpPr>
          <p:nvPr>
            <p:ph idx="1"/>
          </p:nvPr>
        </p:nvSpPr>
        <p:spPr/>
        <p:txBody>
          <a:bodyPr>
            <a:normAutofit/>
          </a:bodyPr>
          <a:lstStyle/>
          <a:p>
            <a:pPr>
              <a:lnSpc>
                <a:spcPct val="80000"/>
              </a:lnSpc>
            </a:pPr>
            <a:r>
              <a:rPr lang="en-GB" sz="2800" dirty="0"/>
              <a:t>Describe the steps in repairing an antique drawer with loose dovetail joints, one drawer side is split at the groove and the lower part of the timber is missing</a:t>
            </a:r>
            <a:r>
              <a:rPr lang="en-GB" sz="2800"/>
              <a:t>. </a:t>
            </a:r>
            <a:endParaRPr lang="en-GB" sz="2800" dirty="0"/>
          </a:p>
          <a:p>
            <a:pPr>
              <a:lnSpc>
                <a:spcPct val="80000"/>
              </a:lnSpc>
            </a:pPr>
            <a:r>
              <a:rPr lang="en-GB" sz="2800" dirty="0"/>
              <a:t>The sides will have to be cut back a little past the groove and fresh pieces glued on to extend the width of the side.</a:t>
            </a:r>
          </a:p>
          <a:p>
            <a:pPr>
              <a:lnSpc>
                <a:spcPct val="80000"/>
              </a:lnSpc>
            </a:pPr>
            <a:r>
              <a:rPr lang="en-GB" sz="2800" dirty="0"/>
              <a:t>The groove will have to be run again in the fresh timber and some work may be required at the joints. </a:t>
            </a:r>
          </a:p>
          <a:p>
            <a:pPr>
              <a:lnSpc>
                <a:spcPct val="80000"/>
              </a:lnSpc>
            </a:pPr>
            <a:r>
              <a:rPr lang="en-GB" sz="2800" dirty="0"/>
              <a:t>As animal glue would have been used to glue up the drawer it is possible to carefully knock the joints apart. Clean all existing glue and dirt and reglue using a strong gap filling glue. </a:t>
            </a:r>
          </a:p>
          <a:p>
            <a:pPr>
              <a:lnSpc>
                <a:spcPct val="80000"/>
              </a:lnSpc>
            </a:pPr>
            <a:endParaRPr lang="en-GB" sz="28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12</a:t>
            </a:fld>
            <a:endParaRPr lang="en-GB"/>
          </a:p>
        </p:txBody>
      </p:sp>
    </p:spTree>
    <p:extLst>
      <p:ext uri="{BB962C8B-B14F-4D97-AF65-F5344CB8AC3E}">
        <p14:creationId xmlns:p14="http://schemas.microsoft.com/office/powerpoint/2010/main" val="3923423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Instructions</a:t>
            </a:r>
          </a:p>
        </p:txBody>
      </p:sp>
      <p:sp>
        <p:nvSpPr>
          <p:cNvPr id="21506" name="Content Placeholder 1"/>
          <p:cNvSpPr>
            <a:spLocks noGrp="1"/>
          </p:cNvSpPr>
          <p:nvPr>
            <p:ph idx="1"/>
          </p:nvPr>
        </p:nvSpPr>
        <p:spPr/>
        <p:txBody>
          <a:bodyPr>
            <a:normAutofit/>
          </a:bodyPr>
          <a:lstStyle/>
          <a:p>
            <a:r>
              <a:rPr lang="en-IE" altLang="en-US" sz="2400" dirty="0"/>
              <a:t>To start Presentation click </a:t>
            </a:r>
            <a:r>
              <a:rPr lang="en-IE" altLang="en-US" sz="2400" dirty="0">
                <a:solidFill>
                  <a:srgbClr val="FF0000"/>
                </a:solidFill>
              </a:rPr>
              <a:t>Slide Show </a:t>
            </a:r>
            <a:r>
              <a:rPr lang="en-IE" altLang="en-US" sz="2400" dirty="0"/>
              <a:t>then </a:t>
            </a:r>
            <a:r>
              <a:rPr lang="en-IE" altLang="en-US" sz="2400" dirty="0">
                <a:solidFill>
                  <a:srgbClr val="FF0000"/>
                </a:solidFill>
              </a:rPr>
              <a:t>From Beginning</a:t>
            </a:r>
          </a:p>
          <a:p>
            <a:endParaRPr lang="en-IE" altLang="en-US" sz="3200" dirty="0"/>
          </a:p>
          <a:p>
            <a:endParaRPr lang="en-IE" altLang="en-US" sz="3200" dirty="0"/>
          </a:p>
          <a:p>
            <a:pPr marL="114300" indent="0">
              <a:buNone/>
            </a:pPr>
            <a:endParaRPr lang="en-IE" altLang="en-US" sz="3200" dirty="0"/>
          </a:p>
          <a:p>
            <a:r>
              <a:rPr lang="en-IE" altLang="en-US" sz="2400" dirty="0"/>
              <a:t>Each time you click the </a:t>
            </a:r>
            <a:r>
              <a:rPr lang="en-IE" altLang="en-US" sz="2400" dirty="0">
                <a:solidFill>
                  <a:srgbClr val="FF0000"/>
                </a:solidFill>
              </a:rPr>
              <a:t>mouse</a:t>
            </a:r>
            <a:r>
              <a:rPr lang="en-IE" altLang="en-US" sz="2400" dirty="0"/>
              <a:t>, or </a:t>
            </a:r>
            <a:r>
              <a:rPr lang="en-IE" altLang="en-US" sz="2400" dirty="0">
                <a:solidFill>
                  <a:srgbClr val="FF0000"/>
                </a:solidFill>
              </a:rPr>
              <a:t>space bar </a:t>
            </a:r>
            <a:r>
              <a:rPr lang="en-IE" altLang="en-US" sz="2400" dirty="0"/>
              <a:t>or </a:t>
            </a:r>
            <a:r>
              <a:rPr lang="en-IE" altLang="en-US" sz="2400" dirty="0">
                <a:solidFill>
                  <a:srgbClr val="FF0000"/>
                </a:solidFill>
              </a:rPr>
              <a:t>arrow keys </a:t>
            </a:r>
            <a:r>
              <a:rPr lang="en-IE" altLang="en-US" sz="2400" dirty="0"/>
              <a:t>the next line or animation will appear. </a:t>
            </a:r>
          </a:p>
          <a:p>
            <a:r>
              <a:rPr lang="en-IE" altLang="en-US" sz="2400" dirty="0"/>
              <a:t>Try to answer before revealing the answer. </a:t>
            </a:r>
          </a:p>
          <a:p>
            <a:r>
              <a:rPr lang="en-IE" altLang="en-US" sz="2400" dirty="0"/>
              <a:t>You can go back using the arrow keys. </a:t>
            </a:r>
          </a:p>
          <a:p>
            <a:r>
              <a:rPr lang="en-IE" altLang="en-US" sz="2400" dirty="0"/>
              <a:t>Remember the assessor is looking for key words to show that you demonstrate that you know the answer make sure that you use them. </a:t>
            </a:r>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2</a:t>
            </a:fld>
            <a:endParaRPr lang="en-GB"/>
          </a:p>
        </p:txBody>
      </p:sp>
      <p:pic>
        <p:nvPicPr>
          <p:cNvPr id="9" name="Picture 8">
            <a:extLst>
              <a:ext uri="{FF2B5EF4-FFF2-40B4-BE49-F238E27FC236}">
                <a16:creationId xmlns:a16="http://schemas.microsoft.com/office/drawing/2014/main" id="{9CEEA9A3-08B4-4DCF-9FA9-4C24BC09D64B}"/>
              </a:ext>
            </a:extLst>
          </p:cNvPr>
          <p:cNvPicPr>
            <a:picLocks noChangeAspect="1"/>
          </p:cNvPicPr>
          <p:nvPr/>
        </p:nvPicPr>
        <p:blipFill rotWithShape="1">
          <a:blip r:embed="rId2"/>
          <a:srcRect r="21731"/>
          <a:stretch/>
        </p:blipFill>
        <p:spPr>
          <a:xfrm>
            <a:off x="868638" y="2006039"/>
            <a:ext cx="7327509" cy="1552381"/>
          </a:xfrm>
          <a:prstGeom prst="rect">
            <a:avLst/>
          </a:prstGeom>
        </p:spPr>
      </p:pic>
    </p:spTree>
    <p:extLst>
      <p:ext uri="{BB962C8B-B14F-4D97-AF65-F5344CB8AC3E}">
        <p14:creationId xmlns:p14="http://schemas.microsoft.com/office/powerpoint/2010/main" val="422260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nodeType="clickEffect">
                                  <p:stCondLst>
                                    <p:cond delay="0"/>
                                  </p:stCondLst>
                                  <p:childTnLst>
                                    <p:set>
                                      <p:cBhvr>
                                        <p:cTn id="23" dur="1" fill="hold">
                                          <p:stCondLst>
                                            <p:cond delay="0"/>
                                          </p:stCondLst>
                                        </p:cTn>
                                        <p:tgtEl>
                                          <p:spTgt spid="21506">
                                            <p:txEl>
                                              <p:pRg st="4" end="4"/>
                                            </p:txEl>
                                          </p:spTgt>
                                        </p:tgtEl>
                                        <p:attrNameLst>
                                          <p:attrName>style.visibility</p:attrName>
                                        </p:attrNameLst>
                                      </p:cBhvr>
                                      <p:to>
                                        <p:strVal val="visible"/>
                                      </p:to>
                                    </p:set>
                                    <p:anim calcmode="lin" valueType="num">
                                      <p:cBhvr>
                                        <p:cTn id="24"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nodeType="clickEffect">
                                  <p:stCondLst>
                                    <p:cond delay="0"/>
                                  </p:stCondLst>
                                  <p:childTnLst>
                                    <p:set>
                                      <p:cBhvr>
                                        <p:cTn id="29" dur="1" fill="hold">
                                          <p:stCondLst>
                                            <p:cond delay="0"/>
                                          </p:stCondLst>
                                        </p:cTn>
                                        <p:tgtEl>
                                          <p:spTgt spid="21506">
                                            <p:txEl>
                                              <p:pRg st="5" end="5"/>
                                            </p:txEl>
                                          </p:spTgt>
                                        </p:tgtEl>
                                        <p:attrNameLst>
                                          <p:attrName>style.visibility</p:attrName>
                                        </p:attrNameLst>
                                      </p:cBhvr>
                                      <p:to>
                                        <p:strVal val="visible"/>
                                      </p:to>
                                    </p:set>
                                    <p:anim calcmode="lin" valueType="num">
                                      <p:cBhvr>
                                        <p:cTn id="30" dur="500" fill="hold"/>
                                        <p:tgtEl>
                                          <p:spTgt spid="21506">
                                            <p:txEl>
                                              <p:pRg st="5" end="5"/>
                                            </p:txEl>
                                          </p:spTgt>
                                        </p:tgtEl>
                                        <p:attrNameLst>
                                          <p:attrName>ppt_w</p:attrName>
                                        </p:attrNameLst>
                                      </p:cBhvr>
                                      <p:tavLst>
                                        <p:tav tm="0">
                                          <p:val>
                                            <p:fltVal val="0"/>
                                          </p:val>
                                        </p:tav>
                                        <p:tav tm="100000">
                                          <p:val>
                                            <p:strVal val="#ppt_w"/>
                                          </p:val>
                                        </p:tav>
                                      </p:tavLst>
                                    </p:anim>
                                    <p:anim calcmode="lin" valueType="num">
                                      <p:cBhvr>
                                        <p:cTn id="31" dur="500" fill="hold"/>
                                        <p:tgtEl>
                                          <p:spTgt spid="21506">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21506">
                                            <p:txEl>
                                              <p:pRg st="6" end="6"/>
                                            </p:txEl>
                                          </p:spTgt>
                                        </p:tgtEl>
                                        <p:attrNameLst>
                                          <p:attrName>style.visibility</p:attrName>
                                        </p:attrNameLst>
                                      </p:cBhvr>
                                      <p:to>
                                        <p:strVal val="visible"/>
                                      </p:to>
                                    </p:set>
                                    <p:anim calcmode="lin" valueType="num">
                                      <p:cBhvr>
                                        <p:cTn id="36" dur="500" fill="hold"/>
                                        <p:tgtEl>
                                          <p:spTgt spid="21506">
                                            <p:txEl>
                                              <p:pRg st="6" end="6"/>
                                            </p:txEl>
                                          </p:spTgt>
                                        </p:tgtEl>
                                        <p:attrNameLst>
                                          <p:attrName>ppt_w</p:attrName>
                                        </p:attrNameLst>
                                      </p:cBhvr>
                                      <p:tavLst>
                                        <p:tav tm="0">
                                          <p:val>
                                            <p:fltVal val="0"/>
                                          </p:val>
                                        </p:tav>
                                        <p:tav tm="100000">
                                          <p:val>
                                            <p:strVal val="#ppt_w"/>
                                          </p:val>
                                        </p:tav>
                                      </p:tavLst>
                                    </p:anim>
                                    <p:anim calcmode="lin" valueType="num">
                                      <p:cBhvr>
                                        <p:cTn id="37" dur="500" fill="hold"/>
                                        <p:tgtEl>
                                          <p:spTgt spid="21506">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nodeType="clickEffect">
                                  <p:stCondLst>
                                    <p:cond delay="0"/>
                                  </p:stCondLst>
                                  <p:childTnLst>
                                    <p:set>
                                      <p:cBhvr>
                                        <p:cTn id="41" dur="1" fill="hold">
                                          <p:stCondLst>
                                            <p:cond delay="0"/>
                                          </p:stCondLst>
                                        </p:cTn>
                                        <p:tgtEl>
                                          <p:spTgt spid="21506">
                                            <p:txEl>
                                              <p:pRg st="7" end="7"/>
                                            </p:txEl>
                                          </p:spTgt>
                                        </p:tgtEl>
                                        <p:attrNameLst>
                                          <p:attrName>style.visibility</p:attrName>
                                        </p:attrNameLst>
                                      </p:cBhvr>
                                      <p:to>
                                        <p:strVal val="visible"/>
                                      </p:to>
                                    </p:set>
                                    <p:anim calcmode="lin" valueType="num">
                                      <p:cBhvr>
                                        <p:cTn id="42" dur="500" fill="hold"/>
                                        <p:tgtEl>
                                          <p:spTgt spid="21506">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21506">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1.</a:t>
            </a:r>
          </a:p>
        </p:txBody>
      </p:sp>
      <p:sp>
        <p:nvSpPr>
          <p:cNvPr id="21506" name="Content Placeholder 1"/>
          <p:cNvSpPr>
            <a:spLocks noGrp="1"/>
          </p:cNvSpPr>
          <p:nvPr>
            <p:ph idx="1"/>
          </p:nvPr>
        </p:nvSpPr>
        <p:spPr/>
        <p:txBody>
          <a:bodyPr>
            <a:normAutofit/>
          </a:bodyPr>
          <a:lstStyle/>
          <a:p>
            <a:r>
              <a:rPr lang="en-GB" altLang="en-US" sz="2800" dirty="0"/>
              <a:t>Describe briefly how a dent in a sideboard top is repaired.</a:t>
            </a:r>
          </a:p>
          <a:p>
            <a:endParaRPr lang="en-GB" altLang="en-US" sz="2800" dirty="0"/>
          </a:p>
          <a:p>
            <a:r>
              <a:rPr lang="en-GB" altLang="en-US" sz="2800" dirty="0"/>
              <a:t>Slight bruising or dents on the surface can be lifted by applying water or steam to make the fibres swell again thus lifting the grain. Steam application by using a wet cloth and a heated iron. </a:t>
            </a:r>
          </a:p>
          <a:p>
            <a:endParaRPr lang="en-GB" altLang="en-US" sz="2800" dirty="0"/>
          </a:p>
          <a:p>
            <a:pPr marL="114300" indent="0">
              <a:buNone/>
            </a:pPr>
            <a:endParaRPr lang="en-GB" altLang="en-US" sz="2800" b="1" dirty="0">
              <a:solidFill>
                <a:srgbClr val="FF3300"/>
              </a:solidFill>
            </a:endParaRPr>
          </a:p>
          <a:p>
            <a:pPr marL="114300" indent="0">
              <a:buNone/>
            </a:pPr>
            <a:endParaRPr lang="en-IE" altLang="en-US" sz="3200" dirty="0"/>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3</a:t>
            </a:fld>
            <a:endParaRPr lang="en-GB"/>
          </a:p>
        </p:txBody>
      </p:sp>
    </p:spTree>
    <p:extLst>
      <p:ext uri="{BB962C8B-B14F-4D97-AF65-F5344CB8AC3E}">
        <p14:creationId xmlns:p14="http://schemas.microsoft.com/office/powerpoint/2010/main" val="38365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2. </a:t>
            </a:r>
          </a:p>
        </p:txBody>
      </p:sp>
      <p:sp>
        <p:nvSpPr>
          <p:cNvPr id="21506" name="Content Placeholder 1"/>
          <p:cNvSpPr>
            <a:spLocks noGrp="1"/>
          </p:cNvSpPr>
          <p:nvPr>
            <p:ph idx="1"/>
          </p:nvPr>
        </p:nvSpPr>
        <p:spPr/>
        <p:txBody>
          <a:bodyPr>
            <a:normAutofit/>
          </a:bodyPr>
          <a:lstStyle/>
          <a:p>
            <a:r>
              <a:rPr lang="en-GB" altLang="en-US" sz="2800" dirty="0"/>
              <a:t>Describe briefly how to repair a solid tabletop with a very deep scratch using a diamond plug to repair the surface</a:t>
            </a:r>
            <a:r>
              <a:rPr lang="en-IE" altLang="en-US" sz="2800" dirty="0"/>
              <a:t>. </a:t>
            </a:r>
          </a:p>
          <a:p>
            <a:r>
              <a:rPr lang="en-GB" altLang="en-US" sz="2800" dirty="0"/>
              <a:t>Elongated diamond plugs with splayed edges should be of same species and grain configuration, if possible from old sources.</a:t>
            </a:r>
            <a:endParaRPr lang="en-IE" altLang="en-US" sz="2800" dirty="0"/>
          </a:p>
          <a:p>
            <a:r>
              <a:rPr lang="en-GB" altLang="en-US" sz="2800" dirty="0"/>
              <a:t>The plug with the grain direction carefully matched is placed over the damaged area. Damaged wood is removed and the plug is fitted and glued in place. </a:t>
            </a:r>
            <a:endParaRPr lang="en-IE" altLang="en-US" sz="2800" dirty="0"/>
          </a:p>
          <a:p>
            <a:pPr>
              <a:lnSpc>
                <a:spcPct val="90000"/>
              </a:lnSpc>
            </a:pPr>
            <a:r>
              <a:rPr lang="en-GB" altLang="en-US" sz="2800" dirty="0"/>
              <a:t>Before gluing in the plug rub white chalk around the edges this will often hold back a dark glue in light coloured timbers.</a:t>
            </a:r>
          </a:p>
          <a:p>
            <a:pPr>
              <a:lnSpc>
                <a:spcPct val="90000"/>
              </a:lnSpc>
            </a:pPr>
            <a:r>
              <a:rPr lang="en-GB" altLang="en-US" sz="2800" dirty="0"/>
              <a:t>Level, clean and colour match to blend in with existing surface. </a:t>
            </a:r>
            <a:endParaRPr lang="en-IE" altLang="en-US" sz="3200" dirty="0"/>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4</a:t>
            </a:fld>
            <a:endParaRPr lang="en-GB"/>
          </a:p>
        </p:txBody>
      </p:sp>
    </p:spTree>
    <p:extLst>
      <p:ext uri="{BB962C8B-B14F-4D97-AF65-F5344CB8AC3E}">
        <p14:creationId xmlns:p14="http://schemas.microsoft.com/office/powerpoint/2010/main" val="149691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21506">
                                            <p:txEl>
                                              <p:pRg st="4" end="4"/>
                                            </p:txEl>
                                          </p:spTgt>
                                        </p:tgtEl>
                                        <p:attrNameLst>
                                          <p:attrName>style.visibility</p:attrName>
                                        </p:attrNameLst>
                                      </p:cBhvr>
                                      <p:to>
                                        <p:strVal val="visible"/>
                                      </p:to>
                                    </p:set>
                                    <p:anim calcmode="lin" valueType="num">
                                      <p:cBhvr>
                                        <p:cTn id="37"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3. </a:t>
            </a:r>
          </a:p>
        </p:txBody>
      </p:sp>
      <p:sp>
        <p:nvSpPr>
          <p:cNvPr id="21506" name="Content Placeholder 1"/>
          <p:cNvSpPr>
            <a:spLocks noGrp="1"/>
          </p:cNvSpPr>
          <p:nvPr>
            <p:ph idx="1"/>
          </p:nvPr>
        </p:nvSpPr>
        <p:spPr/>
        <p:txBody>
          <a:bodyPr>
            <a:normAutofit/>
          </a:bodyPr>
          <a:lstStyle/>
          <a:p>
            <a:r>
              <a:rPr lang="en-GB" altLang="en-US" sz="2800" dirty="0"/>
              <a:t>Explain how blisters </a:t>
            </a:r>
            <a:r>
              <a:rPr lang="en-GB" altLang="en-US" sz="2800" dirty="0" smtClean="0"/>
              <a:t>could</a:t>
            </a:r>
            <a:r>
              <a:rPr lang="en-GB" altLang="en-US" sz="2800" dirty="0" smtClean="0"/>
              <a:t> occur </a:t>
            </a:r>
            <a:r>
              <a:rPr lang="en-GB" altLang="en-US" sz="2800" dirty="0"/>
              <a:t>in the veneered surface of an antique drawer front and describe how you would repair the drawer front.</a:t>
            </a:r>
          </a:p>
          <a:p>
            <a:endParaRPr lang="en-GB" altLang="en-US" sz="2800" dirty="0"/>
          </a:p>
          <a:p>
            <a:r>
              <a:rPr lang="en-GB" altLang="en-US" sz="2800" dirty="0"/>
              <a:t>Blisters can also occur if animal glue becomes damp or wet and veneer lifts. </a:t>
            </a:r>
          </a:p>
          <a:p>
            <a:r>
              <a:rPr lang="en-GB" altLang="en-US" sz="2800" dirty="0"/>
              <a:t>Blisters in antique work can usually be cut with a knife along the grain &amp; re-laid using animal glue and a veneer hammer. </a:t>
            </a:r>
          </a:p>
          <a:p>
            <a:endParaRPr lang="en-GB" altLang="en-US" sz="2800" dirty="0"/>
          </a:p>
          <a:p>
            <a:endParaRPr lang="en-GB" altLang="en-US" sz="2800" dirty="0"/>
          </a:p>
          <a:p>
            <a:pPr marL="114300" indent="0">
              <a:buNone/>
            </a:pPr>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5</a:t>
            </a:fld>
            <a:endParaRPr lang="en-GB"/>
          </a:p>
        </p:txBody>
      </p:sp>
    </p:spTree>
    <p:extLst>
      <p:ext uri="{BB962C8B-B14F-4D97-AF65-F5344CB8AC3E}">
        <p14:creationId xmlns:p14="http://schemas.microsoft.com/office/powerpoint/2010/main" val="20384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4. </a:t>
            </a:r>
          </a:p>
        </p:txBody>
      </p:sp>
      <p:sp>
        <p:nvSpPr>
          <p:cNvPr id="21506" name="Content Placeholder 1"/>
          <p:cNvSpPr>
            <a:spLocks noGrp="1"/>
          </p:cNvSpPr>
          <p:nvPr>
            <p:ph idx="1"/>
          </p:nvPr>
        </p:nvSpPr>
        <p:spPr/>
        <p:txBody>
          <a:bodyPr>
            <a:normAutofit/>
          </a:bodyPr>
          <a:lstStyle/>
          <a:p>
            <a:r>
              <a:rPr lang="en-GB" altLang="en-US" sz="2800" dirty="0"/>
              <a:t>Explain what is meant by a superficial scratch in a French Polished surface and how you would use reviver to repair it?</a:t>
            </a:r>
          </a:p>
          <a:p>
            <a:endParaRPr lang="en-GB" altLang="en-US" sz="2800" dirty="0"/>
          </a:p>
          <a:p>
            <a:r>
              <a:rPr lang="en-GB" altLang="en-US" sz="2800" dirty="0"/>
              <a:t>A superficial scratch is a light surface scratch usually in the finish a reviver is used to repair it. </a:t>
            </a:r>
          </a:p>
          <a:p>
            <a:r>
              <a:rPr lang="en-GB" altLang="en-US" sz="2800" dirty="0"/>
              <a:t>The reviver cleans the surface, dissolves it slightly and leaves behind the shellac finish thus brighten the finish but leaving the patina of colour, dents and evidence of wear and tear. </a:t>
            </a:r>
          </a:p>
          <a:p>
            <a:endParaRPr lang="en-GB" altLang="en-US" sz="2800" dirty="0"/>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6</a:t>
            </a:fld>
            <a:endParaRPr lang="en-GB"/>
          </a:p>
        </p:txBody>
      </p:sp>
    </p:spTree>
    <p:extLst>
      <p:ext uri="{BB962C8B-B14F-4D97-AF65-F5344CB8AC3E}">
        <p14:creationId xmlns:p14="http://schemas.microsoft.com/office/powerpoint/2010/main" val="3792353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5. </a:t>
            </a:r>
          </a:p>
        </p:txBody>
      </p:sp>
      <p:sp>
        <p:nvSpPr>
          <p:cNvPr id="21506" name="Content Placeholder 1"/>
          <p:cNvSpPr>
            <a:spLocks noGrp="1"/>
          </p:cNvSpPr>
          <p:nvPr>
            <p:ph idx="1"/>
          </p:nvPr>
        </p:nvSpPr>
        <p:spPr/>
        <p:txBody>
          <a:bodyPr>
            <a:normAutofit/>
          </a:bodyPr>
          <a:lstStyle/>
          <a:p>
            <a:r>
              <a:rPr lang="en-GB" altLang="en-US" sz="2800" dirty="0"/>
              <a:t>Describe how you would repair a turned leg on a dining chair that has a lower section of the leg missing. </a:t>
            </a:r>
          </a:p>
          <a:p>
            <a:endParaRPr lang="en-GB" altLang="en-US" sz="2800" dirty="0"/>
          </a:p>
          <a:p>
            <a:r>
              <a:rPr lang="en-GB" altLang="en-US" sz="2800" dirty="0"/>
              <a:t>Cut the leg at a section like a bobbin, bead or block.</a:t>
            </a:r>
          </a:p>
          <a:p>
            <a:r>
              <a:rPr lang="en-GB" altLang="en-US" sz="2800" dirty="0"/>
              <a:t>Turn a replacement section and leave a long dowel at the top so that this can be inserted into the existing leg. </a:t>
            </a:r>
          </a:p>
          <a:p>
            <a:r>
              <a:rPr lang="en-GB" altLang="en-US" sz="2800" dirty="0"/>
              <a:t>Drill a hole and glue the dowel into the leg. </a:t>
            </a:r>
          </a:p>
          <a:p>
            <a:r>
              <a:rPr lang="en-GB" altLang="en-US" sz="2800" dirty="0"/>
              <a:t>Colour match to the rest of the leg. </a:t>
            </a:r>
          </a:p>
          <a:p>
            <a:endParaRPr lang="en-GB" altLang="en-US" sz="2800" dirty="0"/>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7</a:t>
            </a:fld>
            <a:endParaRPr lang="en-GB"/>
          </a:p>
        </p:txBody>
      </p:sp>
    </p:spTree>
    <p:extLst>
      <p:ext uri="{BB962C8B-B14F-4D97-AF65-F5344CB8AC3E}">
        <p14:creationId xmlns:p14="http://schemas.microsoft.com/office/powerpoint/2010/main" val="278341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4" end="4"/>
                                            </p:txEl>
                                          </p:spTgt>
                                        </p:tgtEl>
                                        <p:attrNameLst>
                                          <p:attrName>style.visibility</p:attrName>
                                        </p:attrNameLst>
                                      </p:cBhvr>
                                      <p:to>
                                        <p:strVal val="visible"/>
                                      </p:to>
                                    </p:set>
                                    <p:anim calcmode="lin" valueType="num">
                                      <p:cBhvr>
                                        <p:cTn id="31"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21506">
                                            <p:txEl>
                                              <p:pRg st="5" end="5"/>
                                            </p:txEl>
                                          </p:spTgt>
                                        </p:tgtEl>
                                        <p:attrNameLst>
                                          <p:attrName>style.visibility</p:attrName>
                                        </p:attrNameLst>
                                      </p:cBhvr>
                                      <p:to>
                                        <p:strVal val="visible"/>
                                      </p:to>
                                    </p:set>
                                    <p:anim calcmode="lin" valueType="num">
                                      <p:cBhvr>
                                        <p:cTn id="37" dur="500" fill="hold"/>
                                        <p:tgtEl>
                                          <p:spTgt spid="21506">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21506">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6. </a:t>
            </a:r>
          </a:p>
        </p:txBody>
      </p:sp>
      <p:sp>
        <p:nvSpPr>
          <p:cNvPr id="21506" name="Content Placeholder 1"/>
          <p:cNvSpPr>
            <a:spLocks noGrp="1"/>
          </p:cNvSpPr>
          <p:nvPr>
            <p:ph idx="1"/>
          </p:nvPr>
        </p:nvSpPr>
        <p:spPr/>
        <p:txBody>
          <a:bodyPr>
            <a:normAutofit/>
          </a:bodyPr>
          <a:lstStyle/>
          <a:p>
            <a:r>
              <a:rPr lang="en-GB" altLang="en-US" sz="2800" dirty="0"/>
              <a:t>A badly warped top is to be repaired using kerfing, describe this method. </a:t>
            </a:r>
          </a:p>
          <a:p>
            <a:endParaRPr lang="en-GB" altLang="en-US" sz="2800" dirty="0"/>
          </a:p>
          <a:p>
            <a:r>
              <a:rPr lang="en-GB" altLang="en-US" sz="2800" dirty="0"/>
              <a:t>Badly warped Tops: can often be corrected by saw kerfing (if the underside is not visible).</a:t>
            </a:r>
          </a:p>
          <a:p>
            <a:r>
              <a:rPr lang="en-GB" altLang="en-US" sz="2800" dirty="0"/>
              <a:t>A series of parallel cuts are run with the circular saw or router 6mm apart and to within 3mm of the upper surface.</a:t>
            </a:r>
          </a:p>
          <a:p>
            <a:r>
              <a:rPr lang="en-GB" altLang="en-US" sz="2800" dirty="0"/>
              <a:t>The board is clamped down to a level surface and wedges or veneer are glued into the kerfs.</a:t>
            </a:r>
          </a:p>
          <a:p>
            <a:endParaRPr lang="en-GB" sz="2800" dirty="0"/>
          </a:p>
          <a:p>
            <a:endParaRPr lang="en-IE" altLang="en-US" sz="3200" dirty="0"/>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8</a:t>
            </a:fld>
            <a:endParaRPr lang="en-GB"/>
          </a:p>
        </p:txBody>
      </p:sp>
    </p:spTree>
    <p:extLst>
      <p:ext uri="{BB962C8B-B14F-4D97-AF65-F5344CB8AC3E}">
        <p14:creationId xmlns:p14="http://schemas.microsoft.com/office/powerpoint/2010/main" val="4209260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2" end="2"/>
                                            </p:txEl>
                                          </p:spTgt>
                                        </p:tgtEl>
                                        <p:attrNameLst>
                                          <p:attrName>style.visibility</p:attrName>
                                        </p:attrNameLst>
                                      </p:cBhvr>
                                      <p:to>
                                        <p:strVal val="visible"/>
                                      </p:to>
                                    </p:set>
                                    <p:anim calcmode="lin" valueType="num">
                                      <p:cBhvr>
                                        <p:cTn id="19"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3" end="3"/>
                                            </p:txEl>
                                          </p:spTgt>
                                        </p:tgtEl>
                                        <p:attrNameLst>
                                          <p:attrName>style.visibility</p:attrName>
                                        </p:attrNameLst>
                                      </p:cBhvr>
                                      <p:to>
                                        <p:strVal val="visible"/>
                                      </p:to>
                                    </p:set>
                                    <p:anim calcmode="lin" valueType="num">
                                      <p:cBhvr>
                                        <p:cTn id="25"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4" end="4"/>
                                            </p:txEl>
                                          </p:spTgt>
                                        </p:tgtEl>
                                        <p:attrNameLst>
                                          <p:attrName>style.visibility</p:attrName>
                                        </p:attrNameLst>
                                      </p:cBhvr>
                                      <p:to>
                                        <p:strVal val="visible"/>
                                      </p:to>
                                    </p:set>
                                    <p:anim calcmode="lin" valueType="num">
                                      <p:cBhvr>
                                        <p:cTn id="31"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a:t>Q 7. </a:t>
            </a:r>
          </a:p>
        </p:txBody>
      </p:sp>
      <p:sp>
        <p:nvSpPr>
          <p:cNvPr id="21506" name="Content Placeholder 1"/>
          <p:cNvSpPr>
            <a:spLocks noGrp="1"/>
          </p:cNvSpPr>
          <p:nvPr>
            <p:ph idx="1"/>
          </p:nvPr>
        </p:nvSpPr>
        <p:spPr/>
        <p:txBody>
          <a:bodyPr>
            <a:normAutofit/>
          </a:bodyPr>
          <a:lstStyle/>
          <a:p>
            <a:pPr>
              <a:lnSpc>
                <a:spcPct val="80000"/>
              </a:lnSpc>
            </a:pPr>
            <a:r>
              <a:rPr lang="en-GB" altLang="en-US" sz="2800" dirty="0"/>
              <a:t>A solid beech block tabletop 10 years old has a split running the length of the table around 350mm from the end. The top cannot be removed from the frame.  What would you suggest is the best method of repair. </a:t>
            </a:r>
          </a:p>
          <a:p>
            <a:pPr>
              <a:lnSpc>
                <a:spcPct val="80000"/>
              </a:lnSpc>
            </a:pPr>
            <a:r>
              <a:rPr lang="en-GB" altLang="en-US" sz="2800" dirty="0"/>
              <a:t>As the top is fixed in place the table will have to be turned upside down and clamped shut as tight as possible. </a:t>
            </a:r>
          </a:p>
          <a:p>
            <a:pPr>
              <a:lnSpc>
                <a:spcPct val="80000"/>
              </a:lnSpc>
            </a:pPr>
            <a:r>
              <a:rPr lang="en-GB" altLang="en-US" sz="2800" dirty="0"/>
              <a:t>A dovetail key will then be made and fitted to the underside of the top to reinforce the split and stop further splitting. </a:t>
            </a:r>
          </a:p>
          <a:p>
            <a:pPr>
              <a:lnSpc>
                <a:spcPct val="80000"/>
              </a:lnSpc>
            </a:pPr>
            <a:r>
              <a:rPr lang="en-GB" altLang="en-US" sz="2800" dirty="0"/>
              <a:t>After dry fitting, pressure is released from the clamps glue is forced into the split the top is re-clamped and the dovetail key is fitted and glued in position. </a:t>
            </a:r>
          </a:p>
          <a:p>
            <a:pPr>
              <a:lnSpc>
                <a:spcPct val="80000"/>
              </a:lnSpc>
            </a:pPr>
            <a:r>
              <a:rPr lang="en-GB" altLang="en-US" sz="2800" dirty="0"/>
              <a:t>When dry it is levelled off. </a:t>
            </a:r>
          </a:p>
          <a:p>
            <a:pPr eaLnBrk="1" hangingPunct="1"/>
            <a:endParaRPr lang="en-IE" sz="3200" dirty="0"/>
          </a:p>
        </p:txBody>
      </p:sp>
      <p:sp>
        <p:nvSpPr>
          <p:cNvPr id="4" name="Footer Placeholder 3"/>
          <p:cNvSpPr>
            <a:spLocks noGrp="1"/>
          </p:cNvSpPr>
          <p:nvPr>
            <p:ph type="ftr" sz="quarter" idx="11"/>
          </p:nvPr>
        </p:nvSpPr>
        <p:spPr/>
        <p:txBody>
          <a:bodyPr/>
          <a:lstStyle/>
          <a:p>
            <a:r>
              <a:rPr lang="en-US"/>
              <a:t>Jennifer Byrne 2022</a:t>
            </a:r>
          </a:p>
        </p:txBody>
      </p:sp>
      <p:sp>
        <p:nvSpPr>
          <p:cNvPr id="2" name="Slide Number Placeholder 1"/>
          <p:cNvSpPr>
            <a:spLocks noGrp="1"/>
          </p:cNvSpPr>
          <p:nvPr>
            <p:ph type="sldNum" sz="quarter" idx="12"/>
          </p:nvPr>
        </p:nvSpPr>
        <p:spPr/>
        <p:txBody>
          <a:bodyPr/>
          <a:lstStyle/>
          <a:p>
            <a:fld id="{9155582F-4C7A-41C7-B992-AD0C76DBDBCD}" type="slidenum">
              <a:rPr lang="en-GB" smtClean="0"/>
              <a:t>9</a:t>
            </a:fld>
            <a:endParaRPr lang="en-GB"/>
          </a:p>
        </p:txBody>
      </p:sp>
    </p:spTree>
    <p:extLst>
      <p:ext uri="{BB962C8B-B14F-4D97-AF65-F5344CB8AC3E}">
        <p14:creationId xmlns:p14="http://schemas.microsoft.com/office/powerpoint/2010/main" val="3827623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21506">
                                            <p:txEl>
                                              <p:pRg st="4" end="4"/>
                                            </p:txEl>
                                          </p:spTgt>
                                        </p:tgtEl>
                                        <p:attrNameLst>
                                          <p:attrName>style.visibility</p:attrName>
                                        </p:attrNameLst>
                                      </p:cBhvr>
                                      <p:to>
                                        <p:strVal val="visible"/>
                                      </p:to>
                                    </p:set>
                                    <p:anim calcmode="lin" valueType="num">
                                      <p:cBhvr>
                                        <p:cTn id="37"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222</TotalTime>
  <Words>997</Words>
  <Application>Microsoft Office PowerPoint</Application>
  <PresentationFormat>Widescreen</PresentationFormat>
  <Paragraphs>96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Cambria</vt:lpstr>
      <vt:lpstr>Adjacency</vt:lpstr>
      <vt:lpstr>PowerPoint Presentation</vt:lpstr>
      <vt:lpstr>Instructions</vt:lpstr>
      <vt:lpstr>Q 1.</vt:lpstr>
      <vt:lpstr>Q 2. </vt:lpstr>
      <vt:lpstr>Q 3. </vt:lpstr>
      <vt:lpstr>Q 4. </vt:lpstr>
      <vt:lpstr>Q 5. </vt:lpstr>
      <vt:lpstr>Q 6. </vt:lpstr>
      <vt:lpstr>Q 7. </vt:lpstr>
      <vt:lpstr>Q 8. </vt:lpstr>
      <vt:lpstr>Q 9. </vt:lpstr>
      <vt:lpstr>Q 10. </vt:lpstr>
    </vt:vector>
  </TitlesOfParts>
  <Company>Dublin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Byrne</dc:creator>
  <cp:lastModifiedBy>Jennifer Byrne</cp:lastModifiedBy>
  <cp:revision>14</cp:revision>
  <dcterms:created xsi:type="dcterms:W3CDTF">2016-10-10T10:09:42Z</dcterms:created>
  <dcterms:modified xsi:type="dcterms:W3CDTF">2022-10-20T12:31:33Z</dcterms:modified>
</cp:coreProperties>
</file>