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16"/>
  </p:notesMasterIdLst>
  <p:sldIdLst>
    <p:sldId id="256" r:id="rId2"/>
    <p:sldId id="258" r:id="rId3"/>
    <p:sldId id="273" r:id="rId4"/>
    <p:sldId id="262" r:id="rId5"/>
    <p:sldId id="263" r:id="rId6"/>
    <p:sldId id="264" r:id="rId7"/>
    <p:sldId id="272" r:id="rId8"/>
    <p:sldId id="266" r:id="rId9"/>
    <p:sldId id="265" r:id="rId10"/>
    <p:sldId id="267" r:id="rId11"/>
    <p:sldId id="268" r:id="rId12"/>
    <p:sldId id="269" r:id="rId13"/>
    <p:sldId id="270" r:id="rId14"/>
    <p:sldId id="271"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26" autoAdjust="0"/>
    <p:restoredTop sz="94660"/>
  </p:normalViewPr>
  <p:slideViewPr>
    <p:cSldViewPr snapToGrid="0">
      <p:cViewPr varScale="1">
        <p:scale>
          <a:sx n="52" d="100"/>
          <a:sy n="52" d="100"/>
        </p:scale>
        <p:origin x="108" y="1230"/>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IE"/>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D5E9D5A-00C7-403F-82B5-B1F8C6BA586D}" type="datetimeFigureOut">
              <a:rPr lang="en-IE" smtClean="0"/>
              <a:t>02/05/2023</a:t>
            </a:fld>
            <a:endParaRPr lang="en-IE"/>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IE"/>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IE"/>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B1817F6-8867-4CDC-96C7-50B09FCC0803}" type="slidenum">
              <a:rPr lang="en-IE" smtClean="0"/>
              <a:t>‹#›</a:t>
            </a:fld>
            <a:endParaRPr lang="en-IE"/>
          </a:p>
        </p:txBody>
      </p:sp>
    </p:spTree>
    <p:extLst>
      <p:ext uri="{BB962C8B-B14F-4D97-AF65-F5344CB8AC3E}">
        <p14:creationId xmlns:p14="http://schemas.microsoft.com/office/powerpoint/2010/main" val="83826337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1905001"/>
            <a:ext cx="10058400" cy="2593975"/>
          </a:xfrm>
        </p:spPr>
        <p:txBody>
          <a:bodyPr anchor="b"/>
          <a:lstStyle>
            <a:lvl1pPr>
              <a:defRPr sz="6600">
                <a:ln>
                  <a:noFill/>
                </a:ln>
                <a:solidFill>
                  <a:schemeClr val="tx2"/>
                </a:solidFill>
              </a:defRPr>
            </a:lvl1pPr>
          </a:lstStyle>
          <a:p>
            <a:r>
              <a:rPr lang="en-US"/>
              <a:t>Click to edit Master title style</a:t>
            </a:r>
            <a:endParaRPr lang="en-US" dirty="0"/>
          </a:p>
        </p:txBody>
      </p:sp>
      <p:sp>
        <p:nvSpPr>
          <p:cNvPr id="3" name="Subtitle 2"/>
          <p:cNvSpPr>
            <a:spLocks noGrp="1"/>
          </p:cNvSpPr>
          <p:nvPr>
            <p:ph type="subTitle" idx="1"/>
          </p:nvPr>
        </p:nvSpPr>
        <p:spPr>
          <a:xfrm>
            <a:off x="914400" y="4572000"/>
            <a:ext cx="8615680" cy="1066800"/>
          </a:xfrm>
        </p:spPr>
        <p:txBody>
          <a:bodyPr anchor="t">
            <a:normAutofit/>
          </a:bodyPr>
          <a:lstStyle>
            <a:lvl1pPr marL="0" indent="0" algn="l">
              <a:buNone/>
              <a:defRPr sz="20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5DBB7D4-2D94-4F2A-A264-D02557D5518C}" type="datetime1">
              <a:rPr lang="en-GB" smtClean="0"/>
              <a:t>02/05/2023</a:t>
            </a:fld>
            <a:endParaRPr lang="en-GB"/>
          </a:p>
        </p:txBody>
      </p:sp>
      <p:sp>
        <p:nvSpPr>
          <p:cNvPr id="5" name="Footer Placeholder 4"/>
          <p:cNvSpPr>
            <a:spLocks noGrp="1"/>
          </p:cNvSpPr>
          <p:nvPr>
            <p:ph type="ftr" sz="quarter" idx="11"/>
          </p:nvPr>
        </p:nvSpPr>
        <p:spPr/>
        <p:txBody>
          <a:bodyPr/>
          <a:lstStyle/>
          <a:p>
            <a:r>
              <a:rPr lang="en-GB"/>
              <a:t>Jennifer Byrne 2022</a:t>
            </a:r>
          </a:p>
        </p:txBody>
      </p:sp>
      <p:sp>
        <p:nvSpPr>
          <p:cNvPr id="6" name="Slide Number Placeholder 5"/>
          <p:cNvSpPr>
            <a:spLocks noGrp="1"/>
          </p:cNvSpPr>
          <p:nvPr>
            <p:ph type="sldNum" sz="quarter" idx="12"/>
          </p:nvPr>
        </p:nvSpPr>
        <p:spPr/>
        <p:txBody>
          <a:bodyPr/>
          <a:lstStyle/>
          <a:p>
            <a:fld id="{9155582F-4C7A-41C7-B992-AD0C76DBDBCD}" type="slidenum">
              <a:rPr lang="en-GB" smtClean="0"/>
              <a:t>‹#›</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9F26C9F-C31D-4D92-8182-7E3563D70716}" type="datetime1">
              <a:rPr lang="en-GB" smtClean="0"/>
              <a:t>02/05/2023</a:t>
            </a:fld>
            <a:endParaRPr lang="en-GB"/>
          </a:p>
        </p:txBody>
      </p:sp>
      <p:sp>
        <p:nvSpPr>
          <p:cNvPr id="5" name="Footer Placeholder 4"/>
          <p:cNvSpPr>
            <a:spLocks noGrp="1"/>
          </p:cNvSpPr>
          <p:nvPr>
            <p:ph type="ftr" sz="quarter" idx="11"/>
          </p:nvPr>
        </p:nvSpPr>
        <p:spPr/>
        <p:txBody>
          <a:bodyPr/>
          <a:lstStyle/>
          <a:p>
            <a:r>
              <a:rPr lang="en-GB"/>
              <a:t>Jennifer Byrne 2022</a:t>
            </a:r>
          </a:p>
        </p:txBody>
      </p:sp>
      <p:sp>
        <p:nvSpPr>
          <p:cNvPr id="6" name="Slide Number Placeholder 5"/>
          <p:cNvSpPr>
            <a:spLocks noGrp="1"/>
          </p:cNvSpPr>
          <p:nvPr>
            <p:ph type="sldNum" sz="quarter" idx="12"/>
          </p:nvPr>
        </p:nvSpPr>
        <p:spPr/>
        <p:txBody>
          <a:bodyPr/>
          <a:lstStyle/>
          <a:p>
            <a:fld id="{9155582F-4C7A-41C7-B992-AD0C76DBDBCD}" type="slidenum">
              <a:rPr lang="en-GB" smtClean="0"/>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336800" cy="5851525"/>
          </a:xfrm>
        </p:spPr>
        <p:txBody>
          <a:bodyPr vert="eaVert" anchor="b" anchorCtr="0"/>
          <a:lstStyle/>
          <a:p>
            <a:r>
              <a:rPr lang="en-US"/>
              <a:t>Click to edit Master title style</a:t>
            </a:r>
            <a:endParaRPr lang="en-US" dirty="0"/>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FFB8C58-A53E-4855-9DD7-99192C6DBFC4}" type="datetime1">
              <a:rPr lang="en-GB" smtClean="0"/>
              <a:t>02/05/2023</a:t>
            </a:fld>
            <a:endParaRPr lang="en-GB"/>
          </a:p>
        </p:txBody>
      </p:sp>
      <p:sp>
        <p:nvSpPr>
          <p:cNvPr id="5" name="Footer Placeholder 4"/>
          <p:cNvSpPr>
            <a:spLocks noGrp="1"/>
          </p:cNvSpPr>
          <p:nvPr>
            <p:ph type="ftr" sz="quarter" idx="11"/>
          </p:nvPr>
        </p:nvSpPr>
        <p:spPr/>
        <p:txBody>
          <a:bodyPr/>
          <a:lstStyle/>
          <a:p>
            <a:r>
              <a:rPr lang="en-GB"/>
              <a:t>Jennifer Byrne 2022</a:t>
            </a:r>
          </a:p>
        </p:txBody>
      </p:sp>
      <p:sp>
        <p:nvSpPr>
          <p:cNvPr id="6" name="Slide Number Placeholder 5"/>
          <p:cNvSpPr>
            <a:spLocks noGrp="1"/>
          </p:cNvSpPr>
          <p:nvPr>
            <p:ph type="sldNum" sz="quarter" idx="12"/>
          </p:nvPr>
        </p:nvSpPr>
        <p:spPr/>
        <p:txBody>
          <a:bodyPr/>
          <a:lstStyle/>
          <a:p>
            <a:fld id="{9155582F-4C7A-41C7-B992-AD0C76DBDBCD}" type="slidenum">
              <a:rPr lang="en-GB" smtClean="0"/>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2225613-718E-428C-A91B-277814625892}" type="datetime1">
              <a:rPr lang="en-GB" smtClean="0"/>
              <a:t>02/05/2023</a:t>
            </a:fld>
            <a:endParaRPr lang="en-GB"/>
          </a:p>
        </p:txBody>
      </p:sp>
      <p:sp>
        <p:nvSpPr>
          <p:cNvPr id="5" name="Footer Placeholder 4"/>
          <p:cNvSpPr>
            <a:spLocks noGrp="1"/>
          </p:cNvSpPr>
          <p:nvPr>
            <p:ph type="ftr" sz="quarter" idx="11"/>
          </p:nvPr>
        </p:nvSpPr>
        <p:spPr/>
        <p:txBody>
          <a:bodyPr/>
          <a:lstStyle/>
          <a:p>
            <a:r>
              <a:rPr lang="en-GB"/>
              <a:t>Jennifer Byrne 2022</a:t>
            </a:r>
          </a:p>
        </p:txBody>
      </p:sp>
      <p:sp>
        <p:nvSpPr>
          <p:cNvPr id="6" name="Slide Number Placeholder 5"/>
          <p:cNvSpPr>
            <a:spLocks noGrp="1"/>
          </p:cNvSpPr>
          <p:nvPr>
            <p:ph type="sldNum" sz="quarter" idx="12"/>
          </p:nvPr>
        </p:nvSpPr>
        <p:spPr/>
        <p:txBody>
          <a:bodyPr/>
          <a:lstStyle/>
          <a:p>
            <a:fld id="{9155582F-4C7A-41C7-B992-AD0C76DBDBCD}" type="slidenum">
              <a:rPr lang="en-GB" smtClean="0"/>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5" y="5486400"/>
            <a:ext cx="10212916" cy="1168400"/>
          </a:xfrm>
        </p:spPr>
        <p:txBody>
          <a:bodyPr anchor="t"/>
          <a:lstStyle>
            <a:lvl1pPr algn="l">
              <a:defRPr sz="3600" b="0" cap="all"/>
            </a:lvl1pPr>
          </a:lstStyle>
          <a:p>
            <a:r>
              <a:rPr lang="en-US"/>
              <a:t>Click to edit Master title style</a:t>
            </a:r>
            <a:endParaRPr lang="en-US" dirty="0"/>
          </a:p>
        </p:txBody>
      </p:sp>
      <p:sp>
        <p:nvSpPr>
          <p:cNvPr id="3" name="Text Placeholder 2"/>
          <p:cNvSpPr>
            <a:spLocks noGrp="1"/>
          </p:cNvSpPr>
          <p:nvPr>
            <p:ph type="body" idx="1"/>
          </p:nvPr>
        </p:nvSpPr>
        <p:spPr>
          <a:xfrm>
            <a:off x="963085" y="3852863"/>
            <a:ext cx="8180916" cy="1633538"/>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92FD9B7-ED92-44A5-9C8C-5F5107E07B54}" type="datetime1">
              <a:rPr lang="en-GB" smtClean="0"/>
              <a:t>02/05/2023</a:t>
            </a:fld>
            <a:endParaRPr lang="en-GB"/>
          </a:p>
        </p:txBody>
      </p:sp>
      <p:sp>
        <p:nvSpPr>
          <p:cNvPr id="5" name="Footer Placeholder 4"/>
          <p:cNvSpPr>
            <a:spLocks noGrp="1"/>
          </p:cNvSpPr>
          <p:nvPr>
            <p:ph type="ftr" sz="quarter" idx="11"/>
          </p:nvPr>
        </p:nvSpPr>
        <p:spPr/>
        <p:txBody>
          <a:bodyPr/>
          <a:lstStyle/>
          <a:p>
            <a:r>
              <a:rPr lang="en-GB"/>
              <a:t>Jennifer Byrne 2022</a:t>
            </a:r>
          </a:p>
        </p:txBody>
      </p:sp>
      <p:sp>
        <p:nvSpPr>
          <p:cNvPr id="6" name="Slide Number Placeholder 5"/>
          <p:cNvSpPr>
            <a:spLocks noGrp="1"/>
          </p:cNvSpPr>
          <p:nvPr>
            <p:ph type="sldNum" sz="quarter" idx="12"/>
          </p:nvPr>
        </p:nvSpPr>
        <p:spPr/>
        <p:txBody>
          <a:bodyPr/>
          <a:lstStyle/>
          <a:p>
            <a:fld id="{9155582F-4C7A-41C7-B992-AD0C76DBDBCD}" type="slidenum">
              <a:rPr lang="en-GB" smtClean="0"/>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536192"/>
            <a:ext cx="48768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892800" y="1536192"/>
            <a:ext cx="48768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2598E1-157D-49D5-9B7B-E020DA0F0269}" type="datetime1">
              <a:rPr lang="en-GB" smtClean="0"/>
              <a:t>02/05/2023</a:t>
            </a:fld>
            <a:endParaRPr lang="en-GB"/>
          </a:p>
        </p:txBody>
      </p:sp>
      <p:sp>
        <p:nvSpPr>
          <p:cNvPr id="6" name="Footer Placeholder 5"/>
          <p:cNvSpPr>
            <a:spLocks noGrp="1"/>
          </p:cNvSpPr>
          <p:nvPr>
            <p:ph type="ftr" sz="quarter" idx="11"/>
          </p:nvPr>
        </p:nvSpPr>
        <p:spPr/>
        <p:txBody>
          <a:bodyPr/>
          <a:lstStyle/>
          <a:p>
            <a:r>
              <a:rPr lang="en-GB"/>
              <a:t>Jennifer Byrne 2022</a:t>
            </a:r>
          </a:p>
        </p:txBody>
      </p:sp>
      <p:sp>
        <p:nvSpPr>
          <p:cNvPr id="7" name="Slide Number Placeholder 6"/>
          <p:cNvSpPr>
            <a:spLocks noGrp="1"/>
          </p:cNvSpPr>
          <p:nvPr>
            <p:ph type="sldNum" sz="quarter" idx="12"/>
          </p:nvPr>
        </p:nvSpPr>
        <p:spPr/>
        <p:txBody>
          <a:bodyPr/>
          <a:lstStyle/>
          <a:p>
            <a:fld id="{9155582F-4C7A-41C7-B992-AD0C76DBDBCD}" type="slidenum">
              <a:rPr lang="en-GB" smtClean="0"/>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48768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48768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892800" y="1535113"/>
            <a:ext cx="48768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892800" y="2174875"/>
            <a:ext cx="48768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C6963C34-4AF7-4FE0-9C99-C25C9A6EBDEB}" type="datetime1">
              <a:rPr lang="en-GB" smtClean="0"/>
              <a:t>02/05/2023</a:t>
            </a:fld>
            <a:endParaRPr lang="en-GB"/>
          </a:p>
        </p:txBody>
      </p:sp>
      <p:sp>
        <p:nvSpPr>
          <p:cNvPr id="8" name="Footer Placeholder 7"/>
          <p:cNvSpPr>
            <a:spLocks noGrp="1"/>
          </p:cNvSpPr>
          <p:nvPr>
            <p:ph type="ftr" sz="quarter" idx="11"/>
          </p:nvPr>
        </p:nvSpPr>
        <p:spPr/>
        <p:txBody>
          <a:bodyPr/>
          <a:lstStyle/>
          <a:p>
            <a:r>
              <a:rPr lang="en-GB"/>
              <a:t>Jennifer Byrne 2022</a:t>
            </a:r>
          </a:p>
        </p:txBody>
      </p:sp>
      <p:sp>
        <p:nvSpPr>
          <p:cNvPr id="9" name="Slide Number Placeholder 8"/>
          <p:cNvSpPr>
            <a:spLocks noGrp="1"/>
          </p:cNvSpPr>
          <p:nvPr>
            <p:ph type="sldNum" sz="quarter" idx="12"/>
          </p:nvPr>
        </p:nvSpPr>
        <p:spPr/>
        <p:txBody>
          <a:bodyPr/>
          <a:lstStyle/>
          <a:p>
            <a:fld id="{9155582F-4C7A-41C7-B992-AD0C76DBDBCD}" type="slidenum">
              <a:rPr lang="en-GB" smtClean="0"/>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624DA60F-A641-4F49-97DD-16E6B8016533}" type="datetime1">
              <a:rPr lang="en-GB" smtClean="0"/>
              <a:t>02/05/2023</a:t>
            </a:fld>
            <a:endParaRPr lang="en-GB"/>
          </a:p>
        </p:txBody>
      </p:sp>
      <p:sp>
        <p:nvSpPr>
          <p:cNvPr id="4" name="Footer Placeholder 3"/>
          <p:cNvSpPr>
            <a:spLocks noGrp="1"/>
          </p:cNvSpPr>
          <p:nvPr>
            <p:ph type="ftr" sz="quarter" idx="11"/>
          </p:nvPr>
        </p:nvSpPr>
        <p:spPr/>
        <p:txBody>
          <a:bodyPr/>
          <a:lstStyle/>
          <a:p>
            <a:r>
              <a:rPr lang="en-GB"/>
              <a:t>Jennifer Byrne 2022</a:t>
            </a:r>
          </a:p>
        </p:txBody>
      </p:sp>
      <p:sp>
        <p:nvSpPr>
          <p:cNvPr id="5" name="Slide Number Placeholder 4"/>
          <p:cNvSpPr>
            <a:spLocks noGrp="1"/>
          </p:cNvSpPr>
          <p:nvPr>
            <p:ph type="sldNum" sz="quarter" idx="12"/>
          </p:nvPr>
        </p:nvSpPr>
        <p:spPr/>
        <p:txBody>
          <a:bodyPr/>
          <a:lstStyle/>
          <a:p>
            <a:fld id="{9155582F-4C7A-41C7-B992-AD0C76DBDBCD}" type="slidenum">
              <a:rPr lang="en-GB" smtClean="0"/>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243D2A1-2DF3-48AD-B0C8-E789FCD642FF}" type="datetime1">
              <a:rPr lang="en-GB" smtClean="0"/>
              <a:t>02/05/2023</a:t>
            </a:fld>
            <a:endParaRPr lang="en-GB"/>
          </a:p>
        </p:txBody>
      </p:sp>
      <p:sp>
        <p:nvSpPr>
          <p:cNvPr id="3" name="Footer Placeholder 2"/>
          <p:cNvSpPr>
            <a:spLocks noGrp="1"/>
          </p:cNvSpPr>
          <p:nvPr>
            <p:ph type="ftr" sz="quarter" idx="11"/>
          </p:nvPr>
        </p:nvSpPr>
        <p:spPr/>
        <p:txBody>
          <a:bodyPr/>
          <a:lstStyle/>
          <a:p>
            <a:r>
              <a:rPr lang="en-GB"/>
              <a:t>Jennifer Byrne 2022</a:t>
            </a:r>
          </a:p>
        </p:txBody>
      </p:sp>
      <p:sp>
        <p:nvSpPr>
          <p:cNvPr id="4" name="Slide Number Placeholder 3"/>
          <p:cNvSpPr>
            <a:spLocks noGrp="1"/>
          </p:cNvSpPr>
          <p:nvPr>
            <p:ph type="sldNum" sz="quarter" idx="12"/>
          </p:nvPr>
        </p:nvSpPr>
        <p:spPr/>
        <p:txBody>
          <a:bodyPr/>
          <a:lstStyle/>
          <a:p>
            <a:fld id="{9155582F-4C7A-41C7-B992-AD0C76DBDBCD}" type="slidenum">
              <a:rPr lang="en-GB" smtClean="0"/>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06401" y="5495544"/>
            <a:ext cx="10363200" cy="594360"/>
          </a:xfrm>
        </p:spPr>
        <p:txBody>
          <a:bodyPr anchor="b"/>
          <a:lstStyle>
            <a:lvl1pPr algn="ctr">
              <a:defRPr sz="2200" b="1"/>
            </a:lvl1pPr>
          </a:lstStyle>
          <a:p>
            <a:r>
              <a:rPr lang="en-US"/>
              <a:t>Click to edit Master title style</a:t>
            </a:r>
            <a:endParaRPr lang="en-US" dirty="0"/>
          </a:p>
        </p:txBody>
      </p:sp>
      <p:sp>
        <p:nvSpPr>
          <p:cNvPr id="4" name="Text Placeholder 3"/>
          <p:cNvSpPr>
            <a:spLocks noGrp="1"/>
          </p:cNvSpPr>
          <p:nvPr>
            <p:ph type="body" sz="half" idx="2"/>
          </p:nvPr>
        </p:nvSpPr>
        <p:spPr>
          <a:xfrm>
            <a:off x="406400" y="6096000"/>
            <a:ext cx="10363201" cy="6096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33AD6B-D9CD-4D75-91CC-4C89DF5D54D5}" type="datetime1">
              <a:rPr lang="en-GB" smtClean="0"/>
              <a:t>02/05/2023</a:t>
            </a:fld>
            <a:endParaRPr lang="en-GB"/>
          </a:p>
        </p:txBody>
      </p:sp>
      <p:sp>
        <p:nvSpPr>
          <p:cNvPr id="6" name="Footer Placeholder 5"/>
          <p:cNvSpPr>
            <a:spLocks noGrp="1"/>
          </p:cNvSpPr>
          <p:nvPr>
            <p:ph type="ftr" sz="quarter" idx="11"/>
          </p:nvPr>
        </p:nvSpPr>
        <p:spPr/>
        <p:txBody>
          <a:bodyPr/>
          <a:lstStyle/>
          <a:p>
            <a:r>
              <a:rPr lang="en-GB"/>
              <a:t>Jennifer Byrne 2022</a:t>
            </a:r>
          </a:p>
        </p:txBody>
      </p:sp>
      <p:sp>
        <p:nvSpPr>
          <p:cNvPr id="7" name="Slide Number Placeholder 6"/>
          <p:cNvSpPr>
            <a:spLocks noGrp="1"/>
          </p:cNvSpPr>
          <p:nvPr>
            <p:ph type="sldNum" sz="quarter" idx="12"/>
          </p:nvPr>
        </p:nvSpPr>
        <p:spPr/>
        <p:txBody>
          <a:bodyPr/>
          <a:lstStyle/>
          <a:p>
            <a:fld id="{9155582F-4C7A-41C7-B992-AD0C76DBDBCD}" type="slidenum">
              <a:rPr lang="en-GB" smtClean="0"/>
              <a:t>‹#›</a:t>
            </a:fld>
            <a:endParaRPr lang="en-GB"/>
          </a:p>
        </p:txBody>
      </p:sp>
      <p:sp>
        <p:nvSpPr>
          <p:cNvPr id="9" name="Content Placeholder 8"/>
          <p:cNvSpPr>
            <a:spLocks noGrp="1"/>
          </p:cNvSpPr>
          <p:nvPr>
            <p:ph sz="quarter" idx="13"/>
          </p:nvPr>
        </p:nvSpPr>
        <p:spPr>
          <a:xfrm>
            <a:off x="406400" y="381000"/>
            <a:ext cx="10363200" cy="494284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02336" y="5495278"/>
            <a:ext cx="10363200" cy="594626"/>
          </a:xfrm>
        </p:spPr>
        <p:txBody>
          <a:bodyPr anchor="b"/>
          <a:lstStyle>
            <a:lvl1pPr algn="ctr">
              <a:defRPr sz="2200" b="1">
                <a:ln>
                  <a:noFill/>
                </a:ln>
                <a:solidFill>
                  <a:schemeClr val="tx2"/>
                </a:solidFill>
              </a:defRPr>
            </a:lvl1pPr>
          </a:lstStyle>
          <a:p>
            <a:r>
              <a:rPr lang="en-US"/>
              <a:t>Click to edit Master title style</a:t>
            </a:r>
            <a:endParaRPr lang="en-US" dirty="0"/>
          </a:p>
        </p:txBody>
      </p:sp>
      <p:sp>
        <p:nvSpPr>
          <p:cNvPr id="3" name="Picture Placeholder 2"/>
          <p:cNvSpPr>
            <a:spLocks noGrp="1"/>
          </p:cNvSpPr>
          <p:nvPr>
            <p:ph type="pic" idx="1"/>
          </p:nvPr>
        </p:nvSpPr>
        <p:spPr>
          <a:xfrm>
            <a:off x="0" y="0"/>
            <a:ext cx="112776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402336" y="6096000"/>
            <a:ext cx="10363200" cy="612648"/>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8" name="Date Placeholder 7"/>
          <p:cNvSpPr>
            <a:spLocks noGrp="1"/>
          </p:cNvSpPr>
          <p:nvPr>
            <p:ph type="dt" sz="half" idx="10"/>
          </p:nvPr>
        </p:nvSpPr>
        <p:spPr/>
        <p:txBody>
          <a:bodyPr/>
          <a:lstStyle/>
          <a:p>
            <a:fld id="{BF1E8B05-21D8-4108-924D-B26DC5FAA383}" type="datetime1">
              <a:rPr lang="en-GB" smtClean="0"/>
              <a:t>02/05/2023</a:t>
            </a:fld>
            <a:endParaRPr lang="en-GB"/>
          </a:p>
        </p:txBody>
      </p:sp>
      <p:sp>
        <p:nvSpPr>
          <p:cNvPr id="9" name="Slide Number Placeholder 8"/>
          <p:cNvSpPr>
            <a:spLocks noGrp="1"/>
          </p:cNvSpPr>
          <p:nvPr>
            <p:ph type="sldNum" sz="quarter" idx="11"/>
          </p:nvPr>
        </p:nvSpPr>
        <p:spPr/>
        <p:txBody>
          <a:bodyPr/>
          <a:lstStyle/>
          <a:p>
            <a:fld id="{9155582F-4C7A-41C7-B992-AD0C76DBDBCD}" type="slidenum">
              <a:rPr lang="en-GB" smtClean="0"/>
              <a:t>‹#›</a:t>
            </a:fld>
            <a:endParaRPr lang="en-GB"/>
          </a:p>
        </p:txBody>
      </p:sp>
      <p:sp>
        <p:nvSpPr>
          <p:cNvPr id="10" name="Footer Placeholder 9"/>
          <p:cNvSpPr>
            <a:spLocks noGrp="1"/>
          </p:cNvSpPr>
          <p:nvPr>
            <p:ph type="ftr" sz="quarter" idx="12"/>
          </p:nvPr>
        </p:nvSpPr>
        <p:spPr/>
        <p:txBody>
          <a:bodyPr/>
          <a:lstStyle/>
          <a:p>
            <a:r>
              <a:rPr lang="en-GB"/>
              <a:t>Jennifer Byrne 2022</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160000" cy="1143000"/>
          </a:xfrm>
          <a:prstGeom prst="rect">
            <a:avLst/>
          </a:prstGeom>
        </p:spPr>
        <p:txBody>
          <a:bodyPr vert="horz" lIns="91440" tIns="45720" rIns="91440" bIns="45720" rtlCol="0" anchor="ctr">
            <a:noAutofit/>
          </a:bodyPr>
          <a:lstStyle/>
          <a:p>
            <a:r>
              <a:rPr lang="en-US"/>
              <a:t>Click to edit Master title style</a:t>
            </a:r>
            <a:endParaRPr lang="en-US" dirty="0"/>
          </a:p>
        </p:txBody>
      </p:sp>
      <p:sp>
        <p:nvSpPr>
          <p:cNvPr id="3" name="Text Placeholder 2"/>
          <p:cNvSpPr>
            <a:spLocks noGrp="1"/>
          </p:cNvSpPr>
          <p:nvPr>
            <p:ph type="body" idx="1"/>
          </p:nvPr>
        </p:nvSpPr>
        <p:spPr>
          <a:xfrm>
            <a:off x="609600" y="1600200"/>
            <a:ext cx="10160000" cy="48006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Rectangle 6"/>
          <p:cNvSpPr/>
          <p:nvPr/>
        </p:nvSpPr>
        <p:spPr>
          <a:xfrm>
            <a:off x="11277600" y="0"/>
            <a:ext cx="9144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11277600" y="5486400"/>
            <a:ext cx="914400" cy="6858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4"/>
          </p:nvPr>
        </p:nvSpPr>
        <p:spPr>
          <a:xfrm>
            <a:off x="11375717" y="5648960"/>
            <a:ext cx="731520" cy="396240"/>
          </a:xfrm>
          <a:prstGeom prst="bracketPair">
            <a:avLst>
              <a:gd name="adj" fmla="val 17949"/>
            </a:avLst>
          </a:prstGeom>
          <a:ln w="19050">
            <a:solidFill>
              <a:srgbClr val="FFFFFF"/>
            </a:solidFill>
          </a:ln>
        </p:spPr>
        <p:txBody>
          <a:bodyPr vert="horz" lIns="0" tIns="0" rIns="0" bIns="0" rtlCol="0" anchor="ctr"/>
          <a:lstStyle>
            <a:lvl1pPr algn="ctr">
              <a:defRPr sz="1800">
                <a:solidFill>
                  <a:srgbClr val="FFFFFF"/>
                </a:solidFill>
              </a:defRPr>
            </a:lvl1pPr>
          </a:lstStyle>
          <a:p>
            <a:fld id="{9155582F-4C7A-41C7-B992-AD0C76DBDBCD}" type="slidenum">
              <a:rPr lang="en-GB" smtClean="0"/>
              <a:t>‹#›</a:t>
            </a:fld>
            <a:endParaRPr lang="en-GB"/>
          </a:p>
        </p:txBody>
      </p:sp>
      <p:sp>
        <p:nvSpPr>
          <p:cNvPr id="5" name="Footer Placeholder 4"/>
          <p:cNvSpPr>
            <a:spLocks noGrp="1"/>
          </p:cNvSpPr>
          <p:nvPr>
            <p:ph type="ftr" sz="quarter" idx="3"/>
          </p:nvPr>
        </p:nvSpPr>
        <p:spPr>
          <a:xfrm rot="16200000">
            <a:off x="10510428" y="3987800"/>
            <a:ext cx="2367281" cy="487680"/>
          </a:xfrm>
          <a:prstGeom prst="rect">
            <a:avLst/>
          </a:prstGeom>
        </p:spPr>
        <p:txBody>
          <a:bodyPr vert="horz" lIns="91440" tIns="45720" rIns="91440" bIns="45720" rtlCol="0" anchor="ctr"/>
          <a:lstStyle>
            <a:lvl1pPr algn="r">
              <a:defRPr sz="1200">
                <a:solidFill>
                  <a:schemeClr val="bg2"/>
                </a:solidFill>
              </a:defRPr>
            </a:lvl1pPr>
          </a:lstStyle>
          <a:p>
            <a:r>
              <a:rPr lang="en-GB"/>
              <a:t>Jennifer Byrne 2022</a:t>
            </a:r>
          </a:p>
        </p:txBody>
      </p:sp>
      <p:sp>
        <p:nvSpPr>
          <p:cNvPr id="4" name="Date Placeholder 3"/>
          <p:cNvSpPr>
            <a:spLocks noGrp="1"/>
          </p:cNvSpPr>
          <p:nvPr>
            <p:ph type="dt" sz="half" idx="2"/>
          </p:nvPr>
        </p:nvSpPr>
        <p:spPr>
          <a:xfrm rot="16200000">
            <a:off x="10474869" y="1584960"/>
            <a:ext cx="2438399" cy="487680"/>
          </a:xfrm>
          <a:prstGeom prst="rect">
            <a:avLst/>
          </a:prstGeom>
        </p:spPr>
        <p:txBody>
          <a:bodyPr vert="horz" lIns="91440" tIns="45720" rIns="91440" bIns="45720" rtlCol="0" anchor="ctr"/>
          <a:lstStyle>
            <a:lvl1pPr algn="l">
              <a:defRPr sz="1200">
                <a:solidFill>
                  <a:schemeClr val="bg2"/>
                </a:solidFill>
              </a:defRPr>
            </a:lvl1pPr>
          </a:lstStyle>
          <a:p>
            <a:fld id="{D880BCB3-59E0-4424-8A63-6C11EB23525D}" type="datetime1">
              <a:rPr lang="en-GB" smtClean="0"/>
              <a:t>02/05/2023</a:t>
            </a:fld>
            <a:endParaRPr lang="en-GB"/>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hdr="0" dt="0"/>
  <p:txStyles>
    <p:titleStyle>
      <a:lvl1pPr algn="l" defTabSz="914400" rtl="0" eaLnBrk="1" latinLnBrk="0" hangingPunct="1">
        <a:spcBef>
          <a:spcPct val="0"/>
        </a:spcBef>
        <a:buNone/>
        <a:defRPr sz="4600" kern="1200" cap="none" spc="-100" baseline="0">
          <a:ln>
            <a:noFill/>
          </a:ln>
          <a:solidFill>
            <a:schemeClr val="tx2"/>
          </a:solidFill>
          <a:effectLst/>
          <a:latin typeface="+mj-lt"/>
          <a:ea typeface="+mj-ea"/>
          <a:cs typeface="+mj-cs"/>
        </a:defRPr>
      </a:lvl1pPr>
    </p:titleStyle>
    <p:body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849085" y="496316"/>
            <a:ext cx="9606879" cy="3785652"/>
          </a:xfrm>
          <a:prstGeom prst="rect">
            <a:avLst/>
          </a:prstGeom>
        </p:spPr>
        <p:txBody>
          <a:bodyPr wrap="squar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lang="en-IE" sz="8000" b="1" kern="0" dirty="0">
                <a:solidFill>
                  <a:schemeClr val="accent2">
                    <a:lumMod val="50000"/>
                  </a:schemeClr>
                </a:solidFill>
                <a:effectLst>
                  <a:outerShdw blurRad="38100" dist="25400" dir="5400000" algn="tl" rotWithShape="0">
                    <a:srgbClr val="000000">
                      <a:alpha val="43000"/>
                    </a:srgbClr>
                  </a:outerShdw>
                </a:effectLst>
                <a:latin typeface="Calibri"/>
                <a:ea typeface="+mj-ea"/>
                <a:cs typeface="+mj-cs"/>
              </a:rPr>
              <a:t>Sample Questions and Answers on Surface Finishes </a:t>
            </a:r>
            <a:r>
              <a:rPr kumimoji="0" lang="en-IE" sz="8000" b="1" i="0" u="none" strike="noStrike" kern="0" cap="none" spc="0" normalizeH="0" baseline="0" noProof="0" dirty="0">
                <a:ln>
                  <a:noFill/>
                </a:ln>
                <a:solidFill>
                  <a:schemeClr val="accent2">
                    <a:lumMod val="50000"/>
                  </a:schemeClr>
                </a:solidFill>
                <a:effectLst>
                  <a:outerShdw blurRad="38100" dist="25400" dir="5400000" algn="tl" rotWithShape="0">
                    <a:srgbClr val="000000">
                      <a:alpha val="43000"/>
                    </a:srgbClr>
                  </a:outerShdw>
                </a:effectLst>
                <a:uLnTx/>
                <a:uFillTx/>
                <a:latin typeface="Calibri"/>
                <a:ea typeface="+mj-ea"/>
                <a:cs typeface="+mj-cs"/>
              </a:rPr>
              <a:t> </a:t>
            </a:r>
            <a:endParaRPr kumimoji="0" lang="en-IE" sz="8000" b="0" i="0" u="none" strike="noStrike" kern="0" cap="none" spc="0" normalizeH="0" baseline="0" noProof="0" dirty="0">
              <a:ln>
                <a:noFill/>
              </a:ln>
              <a:solidFill>
                <a:schemeClr val="accent2">
                  <a:lumMod val="50000"/>
                </a:schemeClr>
              </a:solidFill>
              <a:effectLst/>
              <a:uLnTx/>
              <a:uFillTx/>
            </a:endParaRPr>
          </a:p>
        </p:txBody>
      </p:sp>
      <p:sp>
        <p:nvSpPr>
          <p:cNvPr id="6" name="Slide Number Placeholder 5"/>
          <p:cNvSpPr>
            <a:spLocks noGrp="1"/>
          </p:cNvSpPr>
          <p:nvPr>
            <p:ph type="sldNum" sz="quarter" idx="12"/>
          </p:nvPr>
        </p:nvSpPr>
        <p:spPr/>
        <p:txBody>
          <a:bodyPr/>
          <a:lstStyle/>
          <a:p>
            <a:fld id="{9155582F-4C7A-41C7-B992-AD0C76DBDBCD}" type="slidenum">
              <a:rPr lang="en-GB" smtClean="0"/>
              <a:t>1</a:t>
            </a:fld>
            <a:endParaRPr lang="en-GB"/>
          </a:p>
        </p:txBody>
      </p:sp>
      <p:sp>
        <p:nvSpPr>
          <p:cNvPr id="2" name="Footer Placeholder 1">
            <a:extLst>
              <a:ext uri="{FF2B5EF4-FFF2-40B4-BE49-F238E27FC236}">
                <a16:creationId xmlns:a16="http://schemas.microsoft.com/office/drawing/2014/main" id="{5C5B2907-9165-4B28-8690-BD6D4E31C0AF}"/>
              </a:ext>
            </a:extLst>
          </p:cNvPr>
          <p:cNvSpPr>
            <a:spLocks noGrp="1"/>
          </p:cNvSpPr>
          <p:nvPr>
            <p:ph type="ftr" sz="quarter" idx="11"/>
          </p:nvPr>
        </p:nvSpPr>
        <p:spPr/>
        <p:txBody>
          <a:bodyPr/>
          <a:lstStyle/>
          <a:p>
            <a:r>
              <a:rPr lang="en-GB"/>
              <a:t>Jennifer Byrne 2022</a:t>
            </a:r>
          </a:p>
        </p:txBody>
      </p:sp>
    </p:spTree>
    <p:extLst>
      <p:ext uri="{BB962C8B-B14F-4D97-AF65-F5344CB8AC3E}">
        <p14:creationId xmlns:p14="http://schemas.microsoft.com/office/powerpoint/2010/main" val="154506682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pPr eaLnBrk="1" hangingPunct="1">
              <a:defRPr/>
            </a:pPr>
            <a:r>
              <a:rPr lang="en-IE" dirty="0"/>
              <a:t>Q 8. </a:t>
            </a:r>
          </a:p>
        </p:txBody>
      </p:sp>
      <p:sp>
        <p:nvSpPr>
          <p:cNvPr id="21506" name="Content Placeholder 1"/>
          <p:cNvSpPr>
            <a:spLocks noGrp="1"/>
          </p:cNvSpPr>
          <p:nvPr>
            <p:ph idx="1"/>
          </p:nvPr>
        </p:nvSpPr>
        <p:spPr/>
        <p:txBody>
          <a:bodyPr>
            <a:normAutofit/>
          </a:bodyPr>
          <a:lstStyle/>
          <a:p>
            <a:pPr>
              <a:lnSpc>
                <a:spcPct val="80000"/>
              </a:lnSpc>
            </a:pPr>
            <a:r>
              <a:rPr lang="en-IE" altLang="en-US" sz="2800" dirty="0"/>
              <a:t>What is the chemical stain Bichromate of potash. Explain briefly how this chemical stain works and is applied.</a:t>
            </a:r>
          </a:p>
          <a:p>
            <a:pPr>
              <a:lnSpc>
                <a:spcPct val="80000"/>
              </a:lnSpc>
            </a:pPr>
            <a:r>
              <a:rPr lang="en-IE" altLang="en-US" sz="2800" dirty="0"/>
              <a:t>Chemical stains are made by mixing chemical crystals with water. These chemicals react with the tannic acid that is present in woods and thus change the colour. </a:t>
            </a:r>
          </a:p>
          <a:p>
            <a:pPr>
              <a:lnSpc>
                <a:spcPct val="80000"/>
              </a:lnSpc>
            </a:pPr>
            <a:r>
              <a:rPr lang="en-IE" altLang="en-US" sz="2800" dirty="0"/>
              <a:t>Bichromate of potash will turn mahogany a darker brown each time it is applied to the surface so care is needed limit overlapping when applying.</a:t>
            </a:r>
          </a:p>
          <a:p>
            <a:pPr eaLnBrk="1" hangingPunct="1"/>
            <a:endParaRPr lang="en-IE" sz="3200" dirty="0"/>
          </a:p>
        </p:txBody>
      </p:sp>
      <p:sp>
        <p:nvSpPr>
          <p:cNvPr id="4" name="Footer Placeholder 3"/>
          <p:cNvSpPr>
            <a:spLocks noGrp="1"/>
          </p:cNvSpPr>
          <p:nvPr>
            <p:ph type="ftr" sz="quarter" idx="11"/>
          </p:nvPr>
        </p:nvSpPr>
        <p:spPr/>
        <p:txBody>
          <a:bodyPr/>
          <a:lstStyle/>
          <a:p>
            <a:r>
              <a:rPr lang="en-US"/>
              <a:t>Jennifer Byrne 2022</a:t>
            </a:r>
          </a:p>
        </p:txBody>
      </p:sp>
      <p:sp>
        <p:nvSpPr>
          <p:cNvPr id="2" name="Slide Number Placeholder 1"/>
          <p:cNvSpPr>
            <a:spLocks noGrp="1"/>
          </p:cNvSpPr>
          <p:nvPr>
            <p:ph type="sldNum" sz="quarter" idx="12"/>
          </p:nvPr>
        </p:nvSpPr>
        <p:spPr/>
        <p:txBody>
          <a:bodyPr/>
          <a:lstStyle/>
          <a:p>
            <a:fld id="{9155582F-4C7A-41C7-B992-AD0C76DBDBCD}" type="slidenum">
              <a:rPr lang="en-GB" smtClean="0"/>
              <a:t>10</a:t>
            </a:fld>
            <a:endParaRPr lang="en-GB"/>
          </a:p>
        </p:txBody>
      </p:sp>
    </p:spTree>
    <p:extLst>
      <p:ext uri="{BB962C8B-B14F-4D97-AF65-F5344CB8AC3E}">
        <p14:creationId xmlns:p14="http://schemas.microsoft.com/office/powerpoint/2010/main" val="39885240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p:cTn id="7" dur="500" fill="hold"/>
                                        <p:tgtEl>
                                          <p:spTgt spid="3"/>
                                        </p:tgtEl>
                                        <p:attrNameLst>
                                          <p:attrName>ppt_w</p:attrName>
                                        </p:attrNameLst>
                                      </p:cBhvr>
                                      <p:tavLst>
                                        <p:tav tm="0">
                                          <p:val>
                                            <p:fltVal val="0"/>
                                          </p:val>
                                        </p:tav>
                                        <p:tav tm="100000">
                                          <p:val>
                                            <p:strVal val="#ppt_w"/>
                                          </p:val>
                                        </p:tav>
                                      </p:tavLst>
                                    </p:anim>
                                    <p:anim calcmode="lin" valueType="num">
                                      <p:cBhvr>
                                        <p:cTn id="8" dur="500" fill="hold"/>
                                        <p:tgtEl>
                                          <p:spTgt spid="3"/>
                                        </p:tgtEl>
                                        <p:attrNameLst>
                                          <p:attrName>ppt_h</p:attrName>
                                        </p:attrNameLst>
                                      </p:cBhvr>
                                      <p:tavLst>
                                        <p:tav tm="0">
                                          <p:val>
                                            <p:fltVal val="0"/>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23" presetClass="entr" presetSubtype="16" fill="hold" nodeType="clickEffect">
                                  <p:stCondLst>
                                    <p:cond delay="0"/>
                                  </p:stCondLst>
                                  <p:childTnLst>
                                    <p:set>
                                      <p:cBhvr>
                                        <p:cTn id="12" dur="1" fill="hold">
                                          <p:stCondLst>
                                            <p:cond delay="0"/>
                                          </p:stCondLst>
                                        </p:cTn>
                                        <p:tgtEl>
                                          <p:spTgt spid="21506">
                                            <p:txEl>
                                              <p:pRg st="0" end="0"/>
                                            </p:txEl>
                                          </p:spTgt>
                                        </p:tgtEl>
                                        <p:attrNameLst>
                                          <p:attrName>style.visibility</p:attrName>
                                        </p:attrNameLst>
                                      </p:cBhvr>
                                      <p:to>
                                        <p:strVal val="visible"/>
                                      </p:to>
                                    </p:set>
                                    <p:anim calcmode="lin" valueType="num">
                                      <p:cBhvr>
                                        <p:cTn id="13" dur="500" fill="hold"/>
                                        <p:tgtEl>
                                          <p:spTgt spid="21506">
                                            <p:txEl>
                                              <p:pRg st="0" end="0"/>
                                            </p:txEl>
                                          </p:spTgt>
                                        </p:tgtEl>
                                        <p:attrNameLst>
                                          <p:attrName>ppt_w</p:attrName>
                                        </p:attrNameLst>
                                      </p:cBhvr>
                                      <p:tavLst>
                                        <p:tav tm="0">
                                          <p:val>
                                            <p:fltVal val="0"/>
                                          </p:val>
                                        </p:tav>
                                        <p:tav tm="100000">
                                          <p:val>
                                            <p:strVal val="#ppt_w"/>
                                          </p:val>
                                        </p:tav>
                                      </p:tavLst>
                                    </p:anim>
                                    <p:anim calcmode="lin" valueType="num">
                                      <p:cBhvr>
                                        <p:cTn id="14" dur="500" fill="hold"/>
                                        <p:tgtEl>
                                          <p:spTgt spid="21506">
                                            <p:txEl>
                                              <p:pRg st="0" end="0"/>
                                            </p:txEl>
                                          </p:spTgt>
                                        </p:tgtEl>
                                        <p:attrNameLst>
                                          <p:attrName>ppt_h</p:attrName>
                                        </p:attrNameLst>
                                      </p:cBhvr>
                                      <p:tavLst>
                                        <p:tav tm="0">
                                          <p:val>
                                            <p:fltVal val="0"/>
                                          </p:val>
                                        </p:tav>
                                        <p:tav tm="100000">
                                          <p:val>
                                            <p:strVal val="#ppt_h"/>
                                          </p:val>
                                        </p:tav>
                                      </p:tavLst>
                                    </p:anim>
                                  </p:childTnLst>
                                </p:cTn>
                              </p:par>
                            </p:childTnLst>
                          </p:cTn>
                        </p:par>
                      </p:childTnLst>
                    </p:cTn>
                  </p:par>
                  <p:par>
                    <p:cTn id="15" fill="hold">
                      <p:stCondLst>
                        <p:cond delay="indefinite"/>
                      </p:stCondLst>
                      <p:childTnLst>
                        <p:par>
                          <p:cTn id="16" fill="hold">
                            <p:stCondLst>
                              <p:cond delay="0"/>
                            </p:stCondLst>
                            <p:childTnLst>
                              <p:par>
                                <p:cTn id="17" presetID="23" presetClass="entr" presetSubtype="16" fill="hold" nodeType="clickEffect">
                                  <p:stCondLst>
                                    <p:cond delay="0"/>
                                  </p:stCondLst>
                                  <p:childTnLst>
                                    <p:set>
                                      <p:cBhvr>
                                        <p:cTn id="18" dur="1" fill="hold">
                                          <p:stCondLst>
                                            <p:cond delay="0"/>
                                          </p:stCondLst>
                                        </p:cTn>
                                        <p:tgtEl>
                                          <p:spTgt spid="21506">
                                            <p:txEl>
                                              <p:pRg st="1" end="1"/>
                                            </p:txEl>
                                          </p:spTgt>
                                        </p:tgtEl>
                                        <p:attrNameLst>
                                          <p:attrName>style.visibility</p:attrName>
                                        </p:attrNameLst>
                                      </p:cBhvr>
                                      <p:to>
                                        <p:strVal val="visible"/>
                                      </p:to>
                                    </p:set>
                                    <p:anim calcmode="lin" valueType="num">
                                      <p:cBhvr>
                                        <p:cTn id="19" dur="500" fill="hold"/>
                                        <p:tgtEl>
                                          <p:spTgt spid="21506">
                                            <p:txEl>
                                              <p:pRg st="1" end="1"/>
                                            </p:txEl>
                                          </p:spTgt>
                                        </p:tgtEl>
                                        <p:attrNameLst>
                                          <p:attrName>ppt_w</p:attrName>
                                        </p:attrNameLst>
                                      </p:cBhvr>
                                      <p:tavLst>
                                        <p:tav tm="0">
                                          <p:val>
                                            <p:fltVal val="0"/>
                                          </p:val>
                                        </p:tav>
                                        <p:tav tm="100000">
                                          <p:val>
                                            <p:strVal val="#ppt_w"/>
                                          </p:val>
                                        </p:tav>
                                      </p:tavLst>
                                    </p:anim>
                                    <p:anim calcmode="lin" valueType="num">
                                      <p:cBhvr>
                                        <p:cTn id="20" dur="500" fill="hold"/>
                                        <p:tgtEl>
                                          <p:spTgt spid="21506">
                                            <p:txEl>
                                              <p:pRg st="1" end="1"/>
                                            </p:txEl>
                                          </p:spTgt>
                                        </p:tgtEl>
                                        <p:attrNameLst>
                                          <p:attrName>ppt_h</p:attrName>
                                        </p:attrNameLst>
                                      </p:cBhvr>
                                      <p:tavLst>
                                        <p:tav tm="0">
                                          <p:val>
                                            <p:fltVal val="0"/>
                                          </p:val>
                                        </p:tav>
                                        <p:tav tm="100000">
                                          <p:val>
                                            <p:strVal val="#ppt_h"/>
                                          </p:val>
                                        </p:tav>
                                      </p:tavLst>
                                    </p:anim>
                                  </p:childTnLst>
                                </p:cTn>
                              </p:par>
                            </p:childTnLst>
                          </p:cTn>
                        </p:par>
                      </p:childTnLst>
                    </p:cTn>
                  </p:par>
                  <p:par>
                    <p:cTn id="21" fill="hold">
                      <p:stCondLst>
                        <p:cond delay="indefinite"/>
                      </p:stCondLst>
                      <p:childTnLst>
                        <p:par>
                          <p:cTn id="22" fill="hold">
                            <p:stCondLst>
                              <p:cond delay="0"/>
                            </p:stCondLst>
                            <p:childTnLst>
                              <p:par>
                                <p:cTn id="23" presetID="23" presetClass="entr" presetSubtype="16" fill="hold" nodeType="clickEffect">
                                  <p:stCondLst>
                                    <p:cond delay="0"/>
                                  </p:stCondLst>
                                  <p:childTnLst>
                                    <p:set>
                                      <p:cBhvr>
                                        <p:cTn id="24" dur="1" fill="hold">
                                          <p:stCondLst>
                                            <p:cond delay="0"/>
                                          </p:stCondLst>
                                        </p:cTn>
                                        <p:tgtEl>
                                          <p:spTgt spid="21506">
                                            <p:txEl>
                                              <p:pRg st="2" end="2"/>
                                            </p:txEl>
                                          </p:spTgt>
                                        </p:tgtEl>
                                        <p:attrNameLst>
                                          <p:attrName>style.visibility</p:attrName>
                                        </p:attrNameLst>
                                      </p:cBhvr>
                                      <p:to>
                                        <p:strVal val="visible"/>
                                      </p:to>
                                    </p:set>
                                    <p:anim calcmode="lin" valueType="num">
                                      <p:cBhvr>
                                        <p:cTn id="25" dur="500" fill="hold"/>
                                        <p:tgtEl>
                                          <p:spTgt spid="21506">
                                            <p:txEl>
                                              <p:pRg st="2" end="2"/>
                                            </p:txEl>
                                          </p:spTgt>
                                        </p:tgtEl>
                                        <p:attrNameLst>
                                          <p:attrName>ppt_w</p:attrName>
                                        </p:attrNameLst>
                                      </p:cBhvr>
                                      <p:tavLst>
                                        <p:tav tm="0">
                                          <p:val>
                                            <p:fltVal val="0"/>
                                          </p:val>
                                        </p:tav>
                                        <p:tav tm="100000">
                                          <p:val>
                                            <p:strVal val="#ppt_w"/>
                                          </p:val>
                                        </p:tav>
                                      </p:tavLst>
                                    </p:anim>
                                    <p:anim calcmode="lin" valueType="num">
                                      <p:cBhvr>
                                        <p:cTn id="26" dur="500" fill="hold"/>
                                        <p:tgtEl>
                                          <p:spTgt spid="21506">
                                            <p:txEl>
                                              <p:pRg st="2" end="2"/>
                                            </p:txEl>
                                          </p:spTgt>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pPr eaLnBrk="1" hangingPunct="1">
              <a:defRPr/>
            </a:pPr>
            <a:r>
              <a:rPr lang="en-IE" dirty="0"/>
              <a:t>Q 9. </a:t>
            </a:r>
          </a:p>
        </p:txBody>
      </p:sp>
      <p:sp>
        <p:nvSpPr>
          <p:cNvPr id="21506" name="Content Placeholder 1"/>
          <p:cNvSpPr>
            <a:spLocks noGrp="1"/>
          </p:cNvSpPr>
          <p:nvPr>
            <p:ph idx="1"/>
          </p:nvPr>
        </p:nvSpPr>
        <p:spPr/>
        <p:txBody>
          <a:bodyPr>
            <a:normAutofit/>
          </a:bodyPr>
          <a:lstStyle/>
          <a:p>
            <a:r>
              <a:rPr lang="en-US" sz="2800" dirty="0"/>
              <a:t>Suggest a suitable finish for </a:t>
            </a:r>
            <a:r>
              <a:rPr lang="en-US" sz="2800" b="1" dirty="0"/>
              <a:t>each</a:t>
            </a:r>
            <a:r>
              <a:rPr lang="en-US" sz="2800" dirty="0"/>
              <a:t> of the following, and give </a:t>
            </a:r>
            <a:r>
              <a:rPr lang="en-US" sz="2800" b="1" dirty="0"/>
              <a:t>one</a:t>
            </a:r>
            <a:r>
              <a:rPr lang="en-US" sz="2800" dirty="0"/>
              <a:t> reason for each choice:</a:t>
            </a:r>
            <a:endParaRPr lang="en-IE" sz="2800" dirty="0"/>
          </a:p>
          <a:p>
            <a:pPr lvl="0"/>
            <a:r>
              <a:rPr lang="en-IE" sz="2800" dirty="0"/>
              <a:t>A solid walnut kitchen worktop</a:t>
            </a:r>
          </a:p>
          <a:p>
            <a:pPr lvl="0"/>
            <a:r>
              <a:rPr lang="en-IE" sz="2800" dirty="0"/>
              <a:t>Wardrobe doors</a:t>
            </a:r>
          </a:p>
          <a:p>
            <a:pPr lvl="0"/>
            <a:r>
              <a:rPr lang="en-IE" sz="2800" dirty="0"/>
              <a:t>A solid oak floor</a:t>
            </a:r>
          </a:p>
          <a:p>
            <a:pPr eaLnBrk="1" hangingPunct="1"/>
            <a:endParaRPr lang="en-IE" sz="3200" dirty="0"/>
          </a:p>
        </p:txBody>
      </p:sp>
      <p:sp>
        <p:nvSpPr>
          <p:cNvPr id="4" name="Footer Placeholder 3"/>
          <p:cNvSpPr>
            <a:spLocks noGrp="1"/>
          </p:cNvSpPr>
          <p:nvPr>
            <p:ph type="ftr" sz="quarter" idx="11"/>
          </p:nvPr>
        </p:nvSpPr>
        <p:spPr/>
        <p:txBody>
          <a:bodyPr/>
          <a:lstStyle/>
          <a:p>
            <a:r>
              <a:rPr lang="en-US"/>
              <a:t>Jennifer Byrne 2022</a:t>
            </a:r>
          </a:p>
        </p:txBody>
      </p:sp>
      <p:sp>
        <p:nvSpPr>
          <p:cNvPr id="2" name="Slide Number Placeholder 1"/>
          <p:cNvSpPr>
            <a:spLocks noGrp="1"/>
          </p:cNvSpPr>
          <p:nvPr>
            <p:ph type="sldNum" sz="quarter" idx="12"/>
          </p:nvPr>
        </p:nvSpPr>
        <p:spPr/>
        <p:txBody>
          <a:bodyPr/>
          <a:lstStyle/>
          <a:p>
            <a:fld id="{9155582F-4C7A-41C7-B992-AD0C76DBDBCD}" type="slidenum">
              <a:rPr lang="en-GB" smtClean="0"/>
              <a:t>11</a:t>
            </a:fld>
            <a:endParaRPr lang="en-GB"/>
          </a:p>
        </p:txBody>
      </p:sp>
    </p:spTree>
    <p:extLst>
      <p:ext uri="{BB962C8B-B14F-4D97-AF65-F5344CB8AC3E}">
        <p14:creationId xmlns:p14="http://schemas.microsoft.com/office/powerpoint/2010/main" val="26116600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p:cTn id="7" dur="500" fill="hold"/>
                                        <p:tgtEl>
                                          <p:spTgt spid="3"/>
                                        </p:tgtEl>
                                        <p:attrNameLst>
                                          <p:attrName>ppt_w</p:attrName>
                                        </p:attrNameLst>
                                      </p:cBhvr>
                                      <p:tavLst>
                                        <p:tav tm="0">
                                          <p:val>
                                            <p:fltVal val="0"/>
                                          </p:val>
                                        </p:tav>
                                        <p:tav tm="100000">
                                          <p:val>
                                            <p:strVal val="#ppt_w"/>
                                          </p:val>
                                        </p:tav>
                                      </p:tavLst>
                                    </p:anim>
                                    <p:anim calcmode="lin" valueType="num">
                                      <p:cBhvr>
                                        <p:cTn id="8" dur="500" fill="hold"/>
                                        <p:tgtEl>
                                          <p:spTgt spid="3"/>
                                        </p:tgtEl>
                                        <p:attrNameLst>
                                          <p:attrName>ppt_h</p:attrName>
                                        </p:attrNameLst>
                                      </p:cBhvr>
                                      <p:tavLst>
                                        <p:tav tm="0">
                                          <p:val>
                                            <p:fltVal val="0"/>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23" presetClass="entr" presetSubtype="16" fill="hold" nodeType="clickEffect">
                                  <p:stCondLst>
                                    <p:cond delay="0"/>
                                  </p:stCondLst>
                                  <p:childTnLst>
                                    <p:set>
                                      <p:cBhvr>
                                        <p:cTn id="12" dur="1" fill="hold">
                                          <p:stCondLst>
                                            <p:cond delay="0"/>
                                          </p:stCondLst>
                                        </p:cTn>
                                        <p:tgtEl>
                                          <p:spTgt spid="21506">
                                            <p:txEl>
                                              <p:pRg st="0" end="0"/>
                                            </p:txEl>
                                          </p:spTgt>
                                        </p:tgtEl>
                                        <p:attrNameLst>
                                          <p:attrName>style.visibility</p:attrName>
                                        </p:attrNameLst>
                                      </p:cBhvr>
                                      <p:to>
                                        <p:strVal val="visible"/>
                                      </p:to>
                                    </p:set>
                                    <p:anim calcmode="lin" valueType="num">
                                      <p:cBhvr>
                                        <p:cTn id="13" dur="500" fill="hold"/>
                                        <p:tgtEl>
                                          <p:spTgt spid="21506">
                                            <p:txEl>
                                              <p:pRg st="0" end="0"/>
                                            </p:txEl>
                                          </p:spTgt>
                                        </p:tgtEl>
                                        <p:attrNameLst>
                                          <p:attrName>ppt_w</p:attrName>
                                        </p:attrNameLst>
                                      </p:cBhvr>
                                      <p:tavLst>
                                        <p:tav tm="0">
                                          <p:val>
                                            <p:fltVal val="0"/>
                                          </p:val>
                                        </p:tav>
                                        <p:tav tm="100000">
                                          <p:val>
                                            <p:strVal val="#ppt_w"/>
                                          </p:val>
                                        </p:tav>
                                      </p:tavLst>
                                    </p:anim>
                                    <p:anim calcmode="lin" valueType="num">
                                      <p:cBhvr>
                                        <p:cTn id="14" dur="500" fill="hold"/>
                                        <p:tgtEl>
                                          <p:spTgt spid="21506">
                                            <p:txEl>
                                              <p:pRg st="0" end="0"/>
                                            </p:txEl>
                                          </p:spTgt>
                                        </p:tgtEl>
                                        <p:attrNameLst>
                                          <p:attrName>ppt_h</p:attrName>
                                        </p:attrNameLst>
                                      </p:cBhvr>
                                      <p:tavLst>
                                        <p:tav tm="0">
                                          <p:val>
                                            <p:fltVal val="0"/>
                                          </p:val>
                                        </p:tav>
                                        <p:tav tm="100000">
                                          <p:val>
                                            <p:strVal val="#ppt_h"/>
                                          </p:val>
                                        </p:tav>
                                      </p:tavLst>
                                    </p:anim>
                                  </p:childTnLst>
                                </p:cTn>
                              </p:par>
                            </p:childTnLst>
                          </p:cTn>
                        </p:par>
                      </p:childTnLst>
                    </p:cTn>
                  </p:par>
                  <p:par>
                    <p:cTn id="15" fill="hold">
                      <p:stCondLst>
                        <p:cond delay="indefinite"/>
                      </p:stCondLst>
                      <p:childTnLst>
                        <p:par>
                          <p:cTn id="16" fill="hold">
                            <p:stCondLst>
                              <p:cond delay="0"/>
                            </p:stCondLst>
                            <p:childTnLst>
                              <p:par>
                                <p:cTn id="17" presetID="23" presetClass="entr" presetSubtype="16" fill="hold" nodeType="clickEffect">
                                  <p:stCondLst>
                                    <p:cond delay="0"/>
                                  </p:stCondLst>
                                  <p:childTnLst>
                                    <p:set>
                                      <p:cBhvr>
                                        <p:cTn id="18" dur="1" fill="hold">
                                          <p:stCondLst>
                                            <p:cond delay="0"/>
                                          </p:stCondLst>
                                        </p:cTn>
                                        <p:tgtEl>
                                          <p:spTgt spid="21506">
                                            <p:txEl>
                                              <p:pRg st="1" end="1"/>
                                            </p:txEl>
                                          </p:spTgt>
                                        </p:tgtEl>
                                        <p:attrNameLst>
                                          <p:attrName>style.visibility</p:attrName>
                                        </p:attrNameLst>
                                      </p:cBhvr>
                                      <p:to>
                                        <p:strVal val="visible"/>
                                      </p:to>
                                    </p:set>
                                    <p:anim calcmode="lin" valueType="num">
                                      <p:cBhvr>
                                        <p:cTn id="19" dur="500" fill="hold"/>
                                        <p:tgtEl>
                                          <p:spTgt spid="21506">
                                            <p:txEl>
                                              <p:pRg st="1" end="1"/>
                                            </p:txEl>
                                          </p:spTgt>
                                        </p:tgtEl>
                                        <p:attrNameLst>
                                          <p:attrName>ppt_w</p:attrName>
                                        </p:attrNameLst>
                                      </p:cBhvr>
                                      <p:tavLst>
                                        <p:tav tm="0">
                                          <p:val>
                                            <p:fltVal val="0"/>
                                          </p:val>
                                        </p:tav>
                                        <p:tav tm="100000">
                                          <p:val>
                                            <p:strVal val="#ppt_w"/>
                                          </p:val>
                                        </p:tav>
                                      </p:tavLst>
                                    </p:anim>
                                    <p:anim calcmode="lin" valueType="num">
                                      <p:cBhvr>
                                        <p:cTn id="20" dur="500" fill="hold"/>
                                        <p:tgtEl>
                                          <p:spTgt spid="21506">
                                            <p:txEl>
                                              <p:pRg st="1" end="1"/>
                                            </p:txEl>
                                          </p:spTgt>
                                        </p:tgtEl>
                                        <p:attrNameLst>
                                          <p:attrName>ppt_h</p:attrName>
                                        </p:attrNameLst>
                                      </p:cBhvr>
                                      <p:tavLst>
                                        <p:tav tm="0">
                                          <p:val>
                                            <p:fltVal val="0"/>
                                          </p:val>
                                        </p:tav>
                                        <p:tav tm="100000">
                                          <p:val>
                                            <p:strVal val="#ppt_h"/>
                                          </p:val>
                                        </p:tav>
                                      </p:tavLst>
                                    </p:anim>
                                  </p:childTnLst>
                                </p:cTn>
                              </p:par>
                            </p:childTnLst>
                          </p:cTn>
                        </p:par>
                      </p:childTnLst>
                    </p:cTn>
                  </p:par>
                  <p:par>
                    <p:cTn id="21" fill="hold">
                      <p:stCondLst>
                        <p:cond delay="indefinite"/>
                      </p:stCondLst>
                      <p:childTnLst>
                        <p:par>
                          <p:cTn id="22" fill="hold">
                            <p:stCondLst>
                              <p:cond delay="0"/>
                            </p:stCondLst>
                            <p:childTnLst>
                              <p:par>
                                <p:cTn id="23" presetID="23" presetClass="entr" presetSubtype="16" fill="hold" nodeType="clickEffect">
                                  <p:stCondLst>
                                    <p:cond delay="0"/>
                                  </p:stCondLst>
                                  <p:childTnLst>
                                    <p:set>
                                      <p:cBhvr>
                                        <p:cTn id="24" dur="1" fill="hold">
                                          <p:stCondLst>
                                            <p:cond delay="0"/>
                                          </p:stCondLst>
                                        </p:cTn>
                                        <p:tgtEl>
                                          <p:spTgt spid="21506">
                                            <p:txEl>
                                              <p:pRg st="2" end="2"/>
                                            </p:txEl>
                                          </p:spTgt>
                                        </p:tgtEl>
                                        <p:attrNameLst>
                                          <p:attrName>style.visibility</p:attrName>
                                        </p:attrNameLst>
                                      </p:cBhvr>
                                      <p:to>
                                        <p:strVal val="visible"/>
                                      </p:to>
                                    </p:set>
                                    <p:anim calcmode="lin" valueType="num">
                                      <p:cBhvr>
                                        <p:cTn id="25" dur="500" fill="hold"/>
                                        <p:tgtEl>
                                          <p:spTgt spid="21506">
                                            <p:txEl>
                                              <p:pRg st="2" end="2"/>
                                            </p:txEl>
                                          </p:spTgt>
                                        </p:tgtEl>
                                        <p:attrNameLst>
                                          <p:attrName>ppt_w</p:attrName>
                                        </p:attrNameLst>
                                      </p:cBhvr>
                                      <p:tavLst>
                                        <p:tav tm="0">
                                          <p:val>
                                            <p:fltVal val="0"/>
                                          </p:val>
                                        </p:tav>
                                        <p:tav tm="100000">
                                          <p:val>
                                            <p:strVal val="#ppt_w"/>
                                          </p:val>
                                        </p:tav>
                                      </p:tavLst>
                                    </p:anim>
                                    <p:anim calcmode="lin" valueType="num">
                                      <p:cBhvr>
                                        <p:cTn id="26" dur="500" fill="hold"/>
                                        <p:tgtEl>
                                          <p:spTgt spid="21506">
                                            <p:txEl>
                                              <p:pRg st="2" end="2"/>
                                            </p:txEl>
                                          </p:spTgt>
                                        </p:tgtEl>
                                        <p:attrNameLst>
                                          <p:attrName>ppt_h</p:attrName>
                                        </p:attrNameLst>
                                      </p:cBhvr>
                                      <p:tavLst>
                                        <p:tav tm="0">
                                          <p:val>
                                            <p:fltVal val="0"/>
                                          </p:val>
                                        </p:tav>
                                        <p:tav tm="100000">
                                          <p:val>
                                            <p:strVal val="#ppt_h"/>
                                          </p:val>
                                        </p:tav>
                                      </p:tavLst>
                                    </p:anim>
                                  </p:childTnLst>
                                </p:cTn>
                              </p:par>
                            </p:childTnLst>
                          </p:cTn>
                        </p:par>
                      </p:childTnLst>
                    </p:cTn>
                  </p:par>
                  <p:par>
                    <p:cTn id="27" fill="hold">
                      <p:stCondLst>
                        <p:cond delay="indefinite"/>
                      </p:stCondLst>
                      <p:childTnLst>
                        <p:par>
                          <p:cTn id="28" fill="hold">
                            <p:stCondLst>
                              <p:cond delay="0"/>
                            </p:stCondLst>
                            <p:childTnLst>
                              <p:par>
                                <p:cTn id="29" presetID="23" presetClass="entr" presetSubtype="16" fill="hold" nodeType="clickEffect">
                                  <p:stCondLst>
                                    <p:cond delay="0"/>
                                  </p:stCondLst>
                                  <p:childTnLst>
                                    <p:set>
                                      <p:cBhvr>
                                        <p:cTn id="30" dur="1" fill="hold">
                                          <p:stCondLst>
                                            <p:cond delay="0"/>
                                          </p:stCondLst>
                                        </p:cTn>
                                        <p:tgtEl>
                                          <p:spTgt spid="21506">
                                            <p:txEl>
                                              <p:pRg st="3" end="3"/>
                                            </p:txEl>
                                          </p:spTgt>
                                        </p:tgtEl>
                                        <p:attrNameLst>
                                          <p:attrName>style.visibility</p:attrName>
                                        </p:attrNameLst>
                                      </p:cBhvr>
                                      <p:to>
                                        <p:strVal val="visible"/>
                                      </p:to>
                                    </p:set>
                                    <p:anim calcmode="lin" valueType="num">
                                      <p:cBhvr>
                                        <p:cTn id="31" dur="500" fill="hold"/>
                                        <p:tgtEl>
                                          <p:spTgt spid="21506">
                                            <p:txEl>
                                              <p:pRg st="3" end="3"/>
                                            </p:txEl>
                                          </p:spTgt>
                                        </p:tgtEl>
                                        <p:attrNameLst>
                                          <p:attrName>ppt_w</p:attrName>
                                        </p:attrNameLst>
                                      </p:cBhvr>
                                      <p:tavLst>
                                        <p:tav tm="0">
                                          <p:val>
                                            <p:fltVal val="0"/>
                                          </p:val>
                                        </p:tav>
                                        <p:tav tm="100000">
                                          <p:val>
                                            <p:strVal val="#ppt_w"/>
                                          </p:val>
                                        </p:tav>
                                      </p:tavLst>
                                    </p:anim>
                                    <p:anim calcmode="lin" valueType="num">
                                      <p:cBhvr>
                                        <p:cTn id="32" dur="500" fill="hold"/>
                                        <p:tgtEl>
                                          <p:spTgt spid="21506">
                                            <p:txEl>
                                              <p:pRg st="3" end="3"/>
                                            </p:txEl>
                                          </p:spTgt>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pPr eaLnBrk="1" hangingPunct="1">
              <a:defRPr/>
            </a:pPr>
            <a:r>
              <a:rPr lang="en-IE" dirty="0"/>
              <a:t>Q 9. </a:t>
            </a:r>
          </a:p>
        </p:txBody>
      </p:sp>
      <p:sp>
        <p:nvSpPr>
          <p:cNvPr id="21506" name="Content Placeholder 1"/>
          <p:cNvSpPr>
            <a:spLocks noGrp="1"/>
          </p:cNvSpPr>
          <p:nvPr>
            <p:ph idx="1"/>
          </p:nvPr>
        </p:nvSpPr>
        <p:spPr/>
        <p:txBody>
          <a:bodyPr>
            <a:normAutofit/>
          </a:bodyPr>
          <a:lstStyle/>
          <a:p>
            <a:r>
              <a:rPr lang="en-IE" sz="2800" b="1" dirty="0"/>
              <a:t>A solid walnut kitchen worktop: </a:t>
            </a:r>
            <a:r>
              <a:rPr lang="en-IE" sz="2800" dirty="0"/>
              <a:t>Oil polish because it does not crack or blister or show heat or water. </a:t>
            </a:r>
          </a:p>
          <a:p>
            <a:r>
              <a:rPr lang="en-IE" sz="2800" b="1" dirty="0"/>
              <a:t>Wardrobe doors: </a:t>
            </a:r>
            <a:r>
              <a:rPr lang="en-IE" sz="2800" dirty="0"/>
              <a:t>Nitrocellulose because  it is cheap, quick drying and produces a hard heat and moisture proof finish. </a:t>
            </a:r>
          </a:p>
          <a:p>
            <a:r>
              <a:rPr lang="en-IE" sz="2800" b="1" dirty="0"/>
              <a:t>A solid oak floor: </a:t>
            </a:r>
            <a:r>
              <a:rPr lang="en-IE" sz="2800" dirty="0"/>
              <a:t>Polyurethane because it has an excellent hard surface. Good heat, moisture and wear resistant properties. As  water based product often used as a floor sealer, leaves no brush marks, excellent resistance to wear and tear.  </a:t>
            </a:r>
          </a:p>
          <a:p>
            <a:pPr lvl="0"/>
            <a:endParaRPr lang="en-IE" sz="3200" dirty="0"/>
          </a:p>
          <a:p>
            <a:pPr eaLnBrk="1" hangingPunct="1"/>
            <a:endParaRPr lang="en-IE" sz="3200" dirty="0"/>
          </a:p>
        </p:txBody>
      </p:sp>
      <p:sp>
        <p:nvSpPr>
          <p:cNvPr id="4" name="Footer Placeholder 3"/>
          <p:cNvSpPr>
            <a:spLocks noGrp="1"/>
          </p:cNvSpPr>
          <p:nvPr>
            <p:ph type="ftr" sz="quarter" idx="11"/>
          </p:nvPr>
        </p:nvSpPr>
        <p:spPr/>
        <p:txBody>
          <a:bodyPr/>
          <a:lstStyle/>
          <a:p>
            <a:r>
              <a:rPr lang="en-US"/>
              <a:t>Jennifer Byrne 2022</a:t>
            </a:r>
          </a:p>
        </p:txBody>
      </p:sp>
      <p:sp>
        <p:nvSpPr>
          <p:cNvPr id="2" name="Slide Number Placeholder 1"/>
          <p:cNvSpPr>
            <a:spLocks noGrp="1"/>
          </p:cNvSpPr>
          <p:nvPr>
            <p:ph type="sldNum" sz="quarter" idx="12"/>
          </p:nvPr>
        </p:nvSpPr>
        <p:spPr/>
        <p:txBody>
          <a:bodyPr/>
          <a:lstStyle/>
          <a:p>
            <a:fld id="{9155582F-4C7A-41C7-B992-AD0C76DBDBCD}" type="slidenum">
              <a:rPr lang="en-GB" smtClean="0"/>
              <a:t>12</a:t>
            </a:fld>
            <a:endParaRPr lang="en-GB"/>
          </a:p>
        </p:txBody>
      </p:sp>
    </p:spTree>
    <p:extLst>
      <p:ext uri="{BB962C8B-B14F-4D97-AF65-F5344CB8AC3E}">
        <p14:creationId xmlns:p14="http://schemas.microsoft.com/office/powerpoint/2010/main" val="6898131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p:cTn id="7" dur="500" fill="hold"/>
                                        <p:tgtEl>
                                          <p:spTgt spid="3"/>
                                        </p:tgtEl>
                                        <p:attrNameLst>
                                          <p:attrName>ppt_w</p:attrName>
                                        </p:attrNameLst>
                                      </p:cBhvr>
                                      <p:tavLst>
                                        <p:tav tm="0">
                                          <p:val>
                                            <p:fltVal val="0"/>
                                          </p:val>
                                        </p:tav>
                                        <p:tav tm="100000">
                                          <p:val>
                                            <p:strVal val="#ppt_w"/>
                                          </p:val>
                                        </p:tav>
                                      </p:tavLst>
                                    </p:anim>
                                    <p:anim calcmode="lin" valueType="num">
                                      <p:cBhvr>
                                        <p:cTn id="8" dur="500" fill="hold"/>
                                        <p:tgtEl>
                                          <p:spTgt spid="3"/>
                                        </p:tgtEl>
                                        <p:attrNameLst>
                                          <p:attrName>ppt_h</p:attrName>
                                        </p:attrNameLst>
                                      </p:cBhvr>
                                      <p:tavLst>
                                        <p:tav tm="0">
                                          <p:val>
                                            <p:fltVal val="0"/>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23" presetClass="entr" presetSubtype="16" fill="hold" nodeType="clickEffect">
                                  <p:stCondLst>
                                    <p:cond delay="0"/>
                                  </p:stCondLst>
                                  <p:childTnLst>
                                    <p:set>
                                      <p:cBhvr>
                                        <p:cTn id="12" dur="1" fill="hold">
                                          <p:stCondLst>
                                            <p:cond delay="0"/>
                                          </p:stCondLst>
                                        </p:cTn>
                                        <p:tgtEl>
                                          <p:spTgt spid="21506">
                                            <p:txEl>
                                              <p:pRg st="0" end="0"/>
                                            </p:txEl>
                                          </p:spTgt>
                                        </p:tgtEl>
                                        <p:attrNameLst>
                                          <p:attrName>style.visibility</p:attrName>
                                        </p:attrNameLst>
                                      </p:cBhvr>
                                      <p:to>
                                        <p:strVal val="visible"/>
                                      </p:to>
                                    </p:set>
                                    <p:anim calcmode="lin" valueType="num">
                                      <p:cBhvr>
                                        <p:cTn id="13" dur="500" fill="hold"/>
                                        <p:tgtEl>
                                          <p:spTgt spid="21506">
                                            <p:txEl>
                                              <p:pRg st="0" end="0"/>
                                            </p:txEl>
                                          </p:spTgt>
                                        </p:tgtEl>
                                        <p:attrNameLst>
                                          <p:attrName>ppt_w</p:attrName>
                                        </p:attrNameLst>
                                      </p:cBhvr>
                                      <p:tavLst>
                                        <p:tav tm="0">
                                          <p:val>
                                            <p:fltVal val="0"/>
                                          </p:val>
                                        </p:tav>
                                        <p:tav tm="100000">
                                          <p:val>
                                            <p:strVal val="#ppt_w"/>
                                          </p:val>
                                        </p:tav>
                                      </p:tavLst>
                                    </p:anim>
                                    <p:anim calcmode="lin" valueType="num">
                                      <p:cBhvr>
                                        <p:cTn id="14" dur="500" fill="hold"/>
                                        <p:tgtEl>
                                          <p:spTgt spid="21506">
                                            <p:txEl>
                                              <p:pRg st="0" end="0"/>
                                            </p:txEl>
                                          </p:spTgt>
                                        </p:tgtEl>
                                        <p:attrNameLst>
                                          <p:attrName>ppt_h</p:attrName>
                                        </p:attrNameLst>
                                      </p:cBhvr>
                                      <p:tavLst>
                                        <p:tav tm="0">
                                          <p:val>
                                            <p:fltVal val="0"/>
                                          </p:val>
                                        </p:tav>
                                        <p:tav tm="100000">
                                          <p:val>
                                            <p:strVal val="#ppt_h"/>
                                          </p:val>
                                        </p:tav>
                                      </p:tavLst>
                                    </p:anim>
                                  </p:childTnLst>
                                </p:cTn>
                              </p:par>
                            </p:childTnLst>
                          </p:cTn>
                        </p:par>
                      </p:childTnLst>
                    </p:cTn>
                  </p:par>
                  <p:par>
                    <p:cTn id="15" fill="hold">
                      <p:stCondLst>
                        <p:cond delay="indefinite"/>
                      </p:stCondLst>
                      <p:childTnLst>
                        <p:par>
                          <p:cTn id="16" fill="hold">
                            <p:stCondLst>
                              <p:cond delay="0"/>
                            </p:stCondLst>
                            <p:childTnLst>
                              <p:par>
                                <p:cTn id="17" presetID="23" presetClass="entr" presetSubtype="16" fill="hold" nodeType="clickEffect">
                                  <p:stCondLst>
                                    <p:cond delay="0"/>
                                  </p:stCondLst>
                                  <p:childTnLst>
                                    <p:set>
                                      <p:cBhvr>
                                        <p:cTn id="18" dur="1" fill="hold">
                                          <p:stCondLst>
                                            <p:cond delay="0"/>
                                          </p:stCondLst>
                                        </p:cTn>
                                        <p:tgtEl>
                                          <p:spTgt spid="21506">
                                            <p:txEl>
                                              <p:pRg st="1" end="1"/>
                                            </p:txEl>
                                          </p:spTgt>
                                        </p:tgtEl>
                                        <p:attrNameLst>
                                          <p:attrName>style.visibility</p:attrName>
                                        </p:attrNameLst>
                                      </p:cBhvr>
                                      <p:to>
                                        <p:strVal val="visible"/>
                                      </p:to>
                                    </p:set>
                                    <p:anim calcmode="lin" valueType="num">
                                      <p:cBhvr>
                                        <p:cTn id="19" dur="500" fill="hold"/>
                                        <p:tgtEl>
                                          <p:spTgt spid="21506">
                                            <p:txEl>
                                              <p:pRg st="1" end="1"/>
                                            </p:txEl>
                                          </p:spTgt>
                                        </p:tgtEl>
                                        <p:attrNameLst>
                                          <p:attrName>ppt_w</p:attrName>
                                        </p:attrNameLst>
                                      </p:cBhvr>
                                      <p:tavLst>
                                        <p:tav tm="0">
                                          <p:val>
                                            <p:fltVal val="0"/>
                                          </p:val>
                                        </p:tav>
                                        <p:tav tm="100000">
                                          <p:val>
                                            <p:strVal val="#ppt_w"/>
                                          </p:val>
                                        </p:tav>
                                      </p:tavLst>
                                    </p:anim>
                                    <p:anim calcmode="lin" valueType="num">
                                      <p:cBhvr>
                                        <p:cTn id="20" dur="500" fill="hold"/>
                                        <p:tgtEl>
                                          <p:spTgt spid="21506">
                                            <p:txEl>
                                              <p:pRg st="1" end="1"/>
                                            </p:txEl>
                                          </p:spTgt>
                                        </p:tgtEl>
                                        <p:attrNameLst>
                                          <p:attrName>ppt_h</p:attrName>
                                        </p:attrNameLst>
                                      </p:cBhvr>
                                      <p:tavLst>
                                        <p:tav tm="0">
                                          <p:val>
                                            <p:fltVal val="0"/>
                                          </p:val>
                                        </p:tav>
                                        <p:tav tm="100000">
                                          <p:val>
                                            <p:strVal val="#ppt_h"/>
                                          </p:val>
                                        </p:tav>
                                      </p:tavLst>
                                    </p:anim>
                                  </p:childTnLst>
                                </p:cTn>
                              </p:par>
                            </p:childTnLst>
                          </p:cTn>
                        </p:par>
                      </p:childTnLst>
                    </p:cTn>
                  </p:par>
                  <p:par>
                    <p:cTn id="21" fill="hold">
                      <p:stCondLst>
                        <p:cond delay="indefinite"/>
                      </p:stCondLst>
                      <p:childTnLst>
                        <p:par>
                          <p:cTn id="22" fill="hold">
                            <p:stCondLst>
                              <p:cond delay="0"/>
                            </p:stCondLst>
                            <p:childTnLst>
                              <p:par>
                                <p:cTn id="23" presetID="23" presetClass="entr" presetSubtype="16" fill="hold" nodeType="clickEffect">
                                  <p:stCondLst>
                                    <p:cond delay="0"/>
                                  </p:stCondLst>
                                  <p:childTnLst>
                                    <p:set>
                                      <p:cBhvr>
                                        <p:cTn id="24" dur="1" fill="hold">
                                          <p:stCondLst>
                                            <p:cond delay="0"/>
                                          </p:stCondLst>
                                        </p:cTn>
                                        <p:tgtEl>
                                          <p:spTgt spid="21506">
                                            <p:txEl>
                                              <p:pRg st="2" end="2"/>
                                            </p:txEl>
                                          </p:spTgt>
                                        </p:tgtEl>
                                        <p:attrNameLst>
                                          <p:attrName>style.visibility</p:attrName>
                                        </p:attrNameLst>
                                      </p:cBhvr>
                                      <p:to>
                                        <p:strVal val="visible"/>
                                      </p:to>
                                    </p:set>
                                    <p:anim calcmode="lin" valueType="num">
                                      <p:cBhvr>
                                        <p:cTn id="25" dur="500" fill="hold"/>
                                        <p:tgtEl>
                                          <p:spTgt spid="21506">
                                            <p:txEl>
                                              <p:pRg st="2" end="2"/>
                                            </p:txEl>
                                          </p:spTgt>
                                        </p:tgtEl>
                                        <p:attrNameLst>
                                          <p:attrName>ppt_w</p:attrName>
                                        </p:attrNameLst>
                                      </p:cBhvr>
                                      <p:tavLst>
                                        <p:tav tm="0">
                                          <p:val>
                                            <p:fltVal val="0"/>
                                          </p:val>
                                        </p:tav>
                                        <p:tav tm="100000">
                                          <p:val>
                                            <p:strVal val="#ppt_w"/>
                                          </p:val>
                                        </p:tav>
                                      </p:tavLst>
                                    </p:anim>
                                    <p:anim calcmode="lin" valueType="num">
                                      <p:cBhvr>
                                        <p:cTn id="26" dur="500" fill="hold"/>
                                        <p:tgtEl>
                                          <p:spTgt spid="21506">
                                            <p:txEl>
                                              <p:pRg st="2" end="2"/>
                                            </p:txEl>
                                          </p:spTgt>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pPr eaLnBrk="1" hangingPunct="1">
              <a:defRPr/>
            </a:pPr>
            <a:r>
              <a:rPr lang="en-IE" dirty="0"/>
              <a:t>Q 10. </a:t>
            </a:r>
          </a:p>
        </p:txBody>
      </p:sp>
      <p:sp>
        <p:nvSpPr>
          <p:cNvPr id="21506" name="Content Placeholder 1"/>
          <p:cNvSpPr>
            <a:spLocks noGrp="1"/>
          </p:cNvSpPr>
          <p:nvPr>
            <p:ph idx="1"/>
          </p:nvPr>
        </p:nvSpPr>
        <p:spPr/>
        <p:txBody>
          <a:bodyPr>
            <a:normAutofit/>
          </a:bodyPr>
          <a:lstStyle/>
          <a:p>
            <a:pPr>
              <a:lnSpc>
                <a:spcPct val="80000"/>
              </a:lnSpc>
            </a:pPr>
            <a:r>
              <a:rPr lang="en-IE" sz="2800" dirty="0"/>
              <a:t>In relation to surface finishes:</a:t>
            </a:r>
            <a:endParaRPr lang="en-GB" sz="2800" b="1" dirty="0"/>
          </a:p>
          <a:p>
            <a:pPr>
              <a:lnSpc>
                <a:spcPct val="80000"/>
              </a:lnSpc>
            </a:pPr>
            <a:r>
              <a:rPr lang="en-GB" sz="2800" b="1" dirty="0">
                <a:solidFill>
                  <a:schemeClr val="accent2"/>
                </a:solidFill>
              </a:rPr>
              <a:t>a)</a:t>
            </a:r>
            <a:r>
              <a:rPr lang="en-GB" sz="2800" dirty="0"/>
              <a:t> What finish consists of a mixture of shellac in methylated spirits?</a:t>
            </a:r>
            <a:endParaRPr lang="en-GB" sz="2800" b="1" dirty="0"/>
          </a:p>
          <a:p>
            <a:pPr>
              <a:lnSpc>
                <a:spcPct val="80000"/>
              </a:lnSpc>
            </a:pPr>
            <a:r>
              <a:rPr lang="en-GB" sz="2800" b="1" dirty="0">
                <a:solidFill>
                  <a:schemeClr val="accent2"/>
                </a:solidFill>
              </a:rPr>
              <a:t>b)</a:t>
            </a:r>
            <a:r>
              <a:rPr lang="en-GB" sz="2800" dirty="0"/>
              <a:t> What type of finish should be used on a salad bowl ?</a:t>
            </a:r>
            <a:endParaRPr lang="en-IE" sz="2800" b="1" dirty="0"/>
          </a:p>
          <a:p>
            <a:pPr>
              <a:lnSpc>
                <a:spcPct val="80000"/>
              </a:lnSpc>
            </a:pPr>
            <a:r>
              <a:rPr lang="en-IE" sz="2800" b="1" dirty="0">
                <a:solidFill>
                  <a:schemeClr val="accent2"/>
                </a:solidFill>
              </a:rPr>
              <a:t>c)</a:t>
            </a:r>
            <a:r>
              <a:rPr lang="en-IE" sz="2800" dirty="0"/>
              <a:t> What does the term “de nib” mean ?.</a:t>
            </a:r>
            <a:endParaRPr lang="en-IE" sz="2800" b="1" dirty="0"/>
          </a:p>
          <a:p>
            <a:pPr>
              <a:lnSpc>
                <a:spcPct val="80000"/>
              </a:lnSpc>
            </a:pPr>
            <a:r>
              <a:rPr lang="en-IE" sz="2800" b="1" dirty="0">
                <a:solidFill>
                  <a:schemeClr val="accent2"/>
                </a:solidFill>
              </a:rPr>
              <a:t>d)</a:t>
            </a:r>
            <a:r>
              <a:rPr lang="en-IE" sz="2800" dirty="0"/>
              <a:t> When spraying lacquer you sometimes get blooming, what is blooming?</a:t>
            </a:r>
          </a:p>
          <a:p>
            <a:pPr marL="114300" indent="0" eaLnBrk="1" hangingPunct="1">
              <a:buNone/>
            </a:pPr>
            <a:endParaRPr lang="en-IE" sz="3200" dirty="0"/>
          </a:p>
        </p:txBody>
      </p:sp>
      <p:sp>
        <p:nvSpPr>
          <p:cNvPr id="4" name="Footer Placeholder 3"/>
          <p:cNvSpPr>
            <a:spLocks noGrp="1"/>
          </p:cNvSpPr>
          <p:nvPr>
            <p:ph type="ftr" sz="quarter" idx="11"/>
          </p:nvPr>
        </p:nvSpPr>
        <p:spPr/>
        <p:txBody>
          <a:bodyPr/>
          <a:lstStyle/>
          <a:p>
            <a:r>
              <a:rPr lang="en-US"/>
              <a:t>Jennifer Byrne 2022</a:t>
            </a:r>
          </a:p>
        </p:txBody>
      </p:sp>
      <p:sp>
        <p:nvSpPr>
          <p:cNvPr id="2" name="Slide Number Placeholder 1"/>
          <p:cNvSpPr>
            <a:spLocks noGrp="1"/>
          </p:cNvSpPr>
          <p:nvPr>
            <p:ph type="sldNum" sz="quarter" idx="12"/>
          </p:nvPr>
        </p:nvSpPr>
        <p:spPr/>
        <p:txBody>
          <a:bodyPr/>
          <a:lstStyle/>
          <a:p>
            <a:fld id="{9155582F-4C7A-41C7-B992-AD0C76DBDBCD}" type="slidenum">
              <a:rPr lang="en-GB" smtClean="0"/>
              <a:t>13</a:t>
            </a:fld>
            <a:endParaRPr lang="en-GB"/>
          </a:p>
        </p:txBody>
      </p:sp>
    </p:spTree>
    <p:extLst>
      <p:ext uri="{BB962C8B-B14F-4D97-AF65-F5344CB8AC3E}">
        <p14:creationId xmlns:p14="http://schemas.microsoft.com/office/powerpoint/2010/main" val="39234231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p:cTn id="7" dur="500" fill="hold"/>
                                        <p:tgtEl>
                                          <p:spTgt spid="3"/>
                                        </p:tgtEl>
                                        <p:attrNameLst>
                                          <p:attrName>ppt_w</p:attrName>
                                        </p:attrNameLst>
                                      </p:cBhvr>
                                      <p:tavLst>
                                        <p:tav tm="0">
                                          <p:val>
                                            <p:fltVal val="0"/>
                                          </p:val>
                                        </p:tav>
                                        <p:tav tm="100000">
                                          <p:val>
                                            <p:strVal val="#ppt_w"/>
                                          </p:val>
                                        </p:tav>
                                      </p:tavLst>
                                    </p:anim>
                                    <p:anim calcmode="lin" valueType="num">
                                      <p:cBhvr>
                                        <p:cTn id="8" dur="500" fill="hold"/>
                                        <p:tgtEl>
                                          <p:spTgt spid="3"/>
                                        </p:tgtEl>
                                        <p:attrNameLst>
                                          <p:attrName>ppt_h</p:attrName>
                                        </p:attrNameLst>
                                      </p:cBhvr>
                                      <p:tavLst>
                                        <p:tav tm="0">
                                          <p:val>
                                            <p:fltVal val="0"/>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23" presetClass="entr" presetSubtype="16" fill="hold" nodeType="clickEffect">
                                  <p:stCondLst>
                                    <p:cond delay="0"/>
                                  </p:stCondLst>
                                  <p:childTnLst>
                                    <p:set>
                                      <p:cBhvr>
                                        <p:cTn id="12" dur="1" fill="hold">
                                          <p:stCondLst>
                                            <p:cond delay="0"/>
                                          </p:stCondLst>
                                        </p:cTn>
                                        <p:tgtEl>
                                          <p:spTgt spid="21506">
                                            <p:txEl>
                                              <p:pRg st="0" end="0"/>
                                            </p:txEl>
                                          </p:spTgt>
                                        </p:tgtEl>
                                        <p:attrNameLst>
                                          <p:attrName>style.visibility</p:attrName>
                                        </p:attrNameLst>
                                      </p:cBhvr>
                                      <p:to>
                                        <p:strVal val="visible"/>
                                      </p:to>
                                    </p:set>
                                    <p:anim calcmode="lin" valueType="num">
                                      <p:cBhvr>
                                        <p:cTn id="13" dur="500" fill="hold"/>
                                        <p:tgtEl>
                                          <p:spTgt spid="21506">
                                            <p:txEl>
                                              <p:pRg st="0" end="0"/>
                                            </p:txEl>
                                          </p:spTgt>
                                        </p:tgtEl>
                                        <p:attrNameLst>
                                          <p:attrName>ppt_w</p:attrName>
                                        </p:attrNameLst>
                                      </p:cBhvr>
                                      <p:tavLst>
                                        <p:tav tm="0">
                                          <p:val>
                                            <p:fltVal val="0"/>
                                          </p:val>
                                        </p:tav>
                                        <p:tav tm="100000">
                                          <p:val>
                                            <p:strVal val="#ppt_w"/>
                                          </p:val>
                                        </p:tav>
                                      </p:tavLst>
                                    </p:anim>
                                    <p:anim calcmode="lin" valueType="num">
                                      <p:cBhvr>
                                        <p:cTn id="14" dur="500" fill="hold"/>
                                        <p:tgtEl>
                                          <p:spTgt spid="21506">
                                            <p:txEl>
                                              <p:pRg st="0" end="0"/>
                                            </p:txEl>
                                          </p:spTgt>
                                        </p:tgtEl>
                                        <p:attrNameLst>
                                          <p:attrName>ppt_h</p:attrName>
                                        </p:attrNameLst>
                                      </p:cBhvr>
                                      <p:tavLst>
                                        <p:tav tm="0">
                                          <p:val>
                                            <p:fltVal val="0"/>
                                          </p:val>
                                        </p:tav>
                                        <p:tav tm="100000">
                                          <p:val>
                                            <p:strVal val="#ppt_h"/>
                                          </p:val>
                                        </p:tav>
                                      </p:tavLst>
                                    </p:anim>
                                  </p:childTnLst>
                                </p:cTn>
                              </p:par>
                            </p:childTnLst>
                          </p:cTn>
                        </p:par>
                      </p:childTnLst>
                    </p:cTn>
                  </p:par>
                  <p:par>
                    <p:cTn id="15" fill="hold">
                      <p:stCondLst>
                        <p:cond delay="indefinite"/>
                      </p:stCondLst>
                      <p:childTnLst>
                        <p:par>
                          <p:cTn id="16" fill="hold">
                            <p:stCondLst>
                              <p:cond delay="0"/>
                            </p:stCondLst>
                            <p:childTnLst>
                              <p:par>
                                <p:cTn id="17" presetID="23" presetClass="entr" presetSubtype="16" fill="hold" nodeType="clickEffect">
                                  <p:stCondLst>
                                    <p:cond delay="0"/>
                                  </p:stCondLst>
                                  <p:childTnLst>
                                    <p:set>
                                      <p:cBhvr>
                                        <p:cTn id="18" dur="1" fill="hold">
                                          <p:stCondLst>
                                            <p:cond delay="0"/>
                                          </p:stCondLst>
                                        </p:cTn>
                                        <p:tgtEl>
                                          <p:spTgt spid="21506">
                                            <p:txEl>
                                              <p:pRg st="1" end="1"/>
                                            </p:txEl>
                                          </p:spTgt>
                                        </p:tgtEl>
                                        <p:attrNameLst>
                                          <p:attrName>style.visibility</p:attrName>
                                        </p:attrNameLst>
                                      </p:cBhvr>
                                      <p:to>
                                        <p:strVal val="visible"/>
                                      </p:to>
                                    </p:set>
                                    <p:anim calcmode="lin" valueType="num">
                                      <p:cBhvr>
                                        <p:cTn id="19" dur="500" fill="hold"/>
                                        <p:tgtEl>
                                          <p:spTgt spid="21506">
                                            <p:txEl>
                                              <p:pRg st="1" end="1"/>
                                            </p:txEl>
                                          </p:spTgt>
                                        </p:tgtEl>
                                        <p:attrNameLst>
                                          <p:attrName>ppt_w</p:attrName>
                                        </p:attrNameLst>
                                      </p:cBhvr>
                                      <p:tavLst>
                                        <p:tav tm="0">
                                          <p:val>
                                            <p:fltVal val="0"/>
                                          </p:val>
                                        </p:tav>
                                        <p:tav tm="100000">
                                          <p:val>
                                            <p:strVal val="#ppt_w"/>
                                          </p:val>
                                        </p:tav>
                                      </p:tavLst>
                                    </p:anim>
                                    <p:anim calcmode="lin" valueType="num">
                                      <p:cBhvr>
                                        <p:cTn id="20" dur="500" fill="hold"/>
                                        <p:tgtEl>
                                          <p:spTgt spid="21506">
                                            <p:txEl>
                                              <p:pRg st="1" end="1"/>
                                            </p:txEl>
                                          </p:spTgt>
                                        </p:tgtEl>
                                        <p:attrNameLst>
                                          <p:attrName>ppt_h</p:attrName>
                                        </p:attrNameLst>
                                      </p:cBhvr>
                                      <p:tavLst>
                                        <p:tav tm="0">
                                          <p:val>
                                            <p:fltVal val="0"/>
                                          </p:val>
                                        </p:tav>
                                        <p:tav tm="100000">
                                          <p:val>
                                            <p:strVal val="#ppt_h"/>
                                          </p:val>
                                        </p:tav>
                                      </p:tavLst>
                                    </p:anim>
                                  </p:childTnLst>
                                </p:cTn>
                              </p:par>
                            </p:childTnLst>
                          </p:cTn>
                        </p:par>
                      </p:childTnLst>
                    </p:cTn>
                  </p:par>
                  <p:par>
                    <p:cTn id="21" fill="hold">
                      <p:stCondLst>
                        <p:cond delay="indefinite"/>
                      </p:stCondLst>
                      <p:childTnLst>
                        <p:par>
                          <p:cTn id="22" fill="hold">
                            <p:stCondLst>
                              <p:cond delay="0"/>
                            </p:stCondLst>
                            <p:childTnLst>
                              <p:par>
                                <p:cTn id="23" presetID="23" presetClass="entr" presetSubtype="16" fill="hold" nodeType="clickEffect">
                                  <p:stCondLst>
                                    <p:cond delay="0"/>
                                  </p:stCondLst>
                                  <p:childTnLst>
                                    <p:set>
                                      <p:cBhvr>
                                        <p:cTn id="24" dur="1" fill="hold">
                                          <p:stCondLst>
                                            <p:cond delay="0"/>
                                          </p:stCondLst>
                                        </p:cTn>
                                        <p:tgtEl>
                                          <p:spTgt spid="21506">
                                            <p:txEl>
                                              <p:pRg st="2" end="2"/>
                                            </p:txEl>
                                          </p:spTgt>
                                        </p:tgtEl>
                                        <p:attrNameLst>
                                          <p:attrName>style.visibility</p:attrName>
                                        </p:attrNameLst>
                                      </p:cBhvr>
                                      <p:to>
                                        <p:strVal val="visible"/>
                                      </p:to>
                                    </p:set>
                                    <p:anim calcmode="lin" valueType="num">
                                      <p:cBhvr>
                                        <p:cTn id="25" dur="500" fill="hold"/>
                                        <p:tgtEl>
                                          <p:spTgt spid="21506">
                                            <p:txEl>
                                              <p:pRg st="2" end="2"/>
                                            </p:txEl>
                                          </p:spTgt>
                                        </p:tgtEl>
                                        <p:attrNameLst>
                                          <p:attrName>ppt_w</p:attrName>
                                        </p:attrNameLst>
                                      </p:cBhvr>
                                      <p:tavLst>
                                        <p:tav tm="0">
                                          <p:val>
                                            <p:fltVal val="0"/>
                                          </p:val>
                                        </p:tav>
                                        <p:tav tm="100000">
                                          <p:val>
                                            <p:strVal val="#ppt_w"/>
                                          </p:val>
                                        </p:tav>
                                      </p:tavLst>
                                    </p:anim>
                                    <p:anim calcmode="lin" valueType="num">
                                      <p:cBhvr>
                                        <p:cTn id="26" dur="500" fill="hold"/>
                                        <p:tgtEl>
                                          <p:spTgt spid="21506">
                                            <p:txEl>
                                              <p:pRg st="2" end="2"/>
                                            </p:txEl>
                                          </p:spTgt>
                                        </p:tgtEl>
                                        <p:attrNameLst>
                                          <p:attrName>ppt_h</p:attrName>
                                        </p:attrNameLst>
                                      </p:cBhvr>
                                      <p:tavLst>
                                        <p:tav tm="0">
                                          <p:val>
                                            <p:fltVal val="0"/>
                                          </p:val>
                                        </p:tav>
                                        <p:tav tm="100000">
                                          <p:val>
                                            <p:strVal val="#ppt_h"/>
                                          </p:val>
                                        </p:tav>
                                      </p:tavLst>
                                    </p:anim>
                                  </p:childTnLst>
                                </p:cTn>
                              </p:par>
                            </p:childTnLst>
                          </p:cTn>
                        </p:par>
                      </p:childTnLst>
                    </p:cTn>
                  </p:par>
                  <p:par>
                    <p:cTn id="27" fill="hold">
                      <p:stCondLst>
                        <p:cond delay="indefinite"/>
                      </p:stCondLst>
                      <p:childTnLst>
                        <p:par>
                          <p:cTn id="28" fill="hold">
                            <p:stCondLst>
                              <p:cond delay="0"/>
                            </p:stCondLst>
                            <p:childTnLst>
                              <p:par>
                                <p:cTn id="29" presetID="23" presetClass="entr" presetSubtype="16" fill="hold" nodeType="clickEffect">
                                  <p:stCondLst>
                                    <p:cond delay="0"/>
                                  </p:stCondLst>
                                  <p:childTnLst>
                                    <p:set>
                                      <p:cBhvr>
                                        <p:cTn id="30" dur="1" fill="hold">
                                          <p:stCondLst>
                                            <p:cond delay="0"/>
                                          </p:stCondLst>
                                        </p:cTn>
                                        <p:tgtEl>
                                          <p:spTgt spid="21506">
                                            <p:txEl>
                                              <p:pRg st="3" end="3"/>
                                            </p:txEl>
                                          </p:spTgt>
                                        </p:tgtEl>
                                        <p:attrNameLst>
                                          <p:attrName>style.visibility</p:attrName>
                                        </p:attrNameLst>
                                      </p:cBhvr>
                                      <p:to>
                                        <p:strVal val="visible"/>
                                      </p:to>
                                    </p:set>
                                    <p:anim calcmode="lin" valueType="num">
                                      <p:cBhvr>
                                        <p:cTn id="31" dur="500" fill="hold"/>
                                        <p:tgtEl>
                                          <p:spTgt spid="21506">
                                            <p:txEl>
                                              <p:pRg st="3" end="3"/>
                                            </p:txEl>
                                          </p:spTgt>
                                        </p:tgtEl>
                                        <p:attrNameLst>
                                          <p:attrName>ppt_w</p:attrName>
                                        </p:attrNameLst>
                                      </p:cBhvr>
                                      <p:tavLst>
                                        <p:tav tm="0">
                                          <p:val>
                                            <p:fltVal val="0"/>
                                          </p:val>
                                        </p:tav>
                                        <p:tav tm="100000">
                                          <p:val>
                                            <p:strVal val="#ppt_w"/>
                                          </p:val>
                                        </p:tav>
                                      </p:tavLst>
                                    </p:anim>
                                    <p:anim calcmode="lin" valueType="num">
                                      <p:cBhvr>
                                        <p:cTn id="32" dur="500" fill="hold"/>
                                        <p:tgtEl>
                                          <p:spTgt spid="21506">
                                            <p:txEl>
                                              <p:pRg st="3" end="3"/>
                                            </p:txEl>
                                          </p:spTgt>
                                        </p:tgtEl>
                                        <p:attrNameLst>
                                          <p:attrName>ppt_h</p:attrName>
                                        </p:attrNameLst>
                                      </p:cBhvr>
                                      <p:tavLst>
                                        <p:tav tm="0">
                                          <p:val>
                                            <p:fltVal val="0"/>
                                          </p:val>
                                        </p:tav>
                                        <p:tav tm="100000">
                                          <p:val>
                                            <p:strVal val="#ppt_h"/>
                                          </p:val>
                                        </p:tav>
                                      </p:tavLst>
                                    </p:anim>
                                  </p:childTnLst>
                                </p:cTn>
                              </p:par>
                            </p:childTnLst>
                          </p:cTn>
                        </p:par>
                      </p:childTnLst>
                    </p:cTn>
                  </p:par>
                  <p:par>
                    <p:cTn id="33" fill="hold">
                      <p:stCondLst>
                        <p:cond delay="indefinite"/>
                      </p:stCondLst>
                      <p:childTnLst>
                        <p:par>
                          <p:cTn id="34" fill="hold">
                            <p:stCondLst>
                              <p:cond delay="0"/>
                            </p:stCondLst>
                            <p:childTnLst>
                              <p:par>
                                <p:cTn id="35" presetID="23" presetClass="entr" presetSubtype="16" fill="hold" nodeType="clickEffect">
                                  <p:stCondLst>
                                    <p:cond delay="0"/>
                                  </p:stCondLst>
                                  <p:childTnLst>
                                    <p:set>
                                      <p:cBhvr>
                                        <p:cTn id="36" dur="1" fill="hold">
                                          <p:stCondLst>
                                            <p:cond delay="0"/>
                                          </p:stCondLst>
                                        </p:cTn>
                                        <p:tgtEl>
                                          <p:spTgt spid="21506">
                                            <p:txEl>
                                              <p:pRg st="4" end="4"/>
                                            </p:txEl>
                                          </p:spTgt>
                                        </p:tgtEl>
                                        <p:attrNameLst>
                                          <p:attrName>style.visibility</p:attrName>
                                        </p:attrNameLst>
                                      </p:cBhvr>
                                      <p:to>
                                        <p:strVal val="visible"/>
                                      </p:to>
                                    </p:set>
                                    <p:anim calcmode="lin" valueType="num">
                                      <p:cBhvr>
                                        <p:cTn id="37" dur="500" fill="hold"/>
                                        <p:tgtEl>
                                          <p:spTgt spid="21506">
                                            <p:txEl>
                                              <p:pRg st="4" end="4"/>
                                            </p:txEl>
                                          </p:spTgt>
                                        </p:tgtEl>
                                        <p:attrNameLst>
                                          <p:attrName>ppt_w</p:attrName>
                                        </p:attrNameLst>
                                      </p:cBhvr>
                                      <p:tavLst>
                                        <p:tav tm="0">
                                          <p:val>
                                            <p:fltVal val="0"/>
                                          </p:val>
                                        </p:tav>
                                        <p:tav tm="100000">
                                          <p:val>
                                            <p:strVal val="#ppt_w"/>
                                          </p:val>
                                        </p:tav>
                                      </p:tavLst>
                                    </p:anim>
                                    <p:anim calcmode="lin" valueType="num">
                                      <p:cBhvr>
                                        <p:cTn id="38" dur="500" fill="hold"/>
                                        <p:tgtEl>
                                          <p:spTgt spid="21506">
                                            <p:txEl>
                                              <p:pRg st="4" end="4"/>
                                            </p:txEl>
                                          </p:spTgt>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pPr eaLnBrk="1" hangingPunct="1">
              <a:defRPr/>
            </a:pPr>
            <a:r>
              <a:rPr lang="en-IE" dirty="0"/>
              <a:t>Q 10. </a:t>
            </a:r>
          </a:p>
        </p:txBody>
      </p:sp>
      <p:sp>
        <p:nvSpPr>
          <p:cNvPr id="21506" name="Content Placeholder 1"/>
          <p:cNvSpPr>
            <a:spLocks noGrp="1"/>
          </p:cNvSpPr>
          <p:nvPr>
            <p:ph idx="1"/>
          </p:nvPr>
        </p:nvSpPr>
        <p:spPr/>
        <p:txBody>
          <a:bodyPr>
            <a:normAutofit/>
          </a:bodyPr>
          <a:lstStyle/>
          <a:p>
            <a:pPr>
              <a:lnSpc>
                <a:spcPct val="80000"/>
              </a:lnSpc>
            </a:pPr>
            <a:r>
              <a:rPr lang="en-IE" sz="3200" dirty="0">
                <a:solidFill>
                  <a:schemeClr val="accent2"/>
                </a:solidFill>
              </a:rPr>
              <a:t>a)</a:t>
            </a:r>
            <a:r>
              <a:rPr lang="en-IE" sz="3200" dirty="0"/>
              <a:t> </a:t>
            </a:r>
            <a:r>
              <a:rPr lang="en-IE" sz="2800" dirty="0"/>
              <a:t>French polish.</a:t>
            </a:r>
          </a:p>
          <a:p>
            <a:pPr>
              <a:lnSpc>
                <a:spcPct val="80000"/>
              </a:lnSpc>
            </a:pPr>
            <a:r>
              <a:rPr lang="en-IE" sz="2800" dirty="0">
                <a:solidFill>
                  <a:schemeClr val="accent2"/>
                </a:solidFill>
              </a:rPr>
              <a:t>b)</a:t>
            </a:r>
            <a:r>
              <a:rPr lang="en-IE" sz="2800" dirty="0"/>
              <a:t> A non toxic finish like bees wax, olive oil etc.</a:t>
            </a:r>
          </a:p>
          <a:p>
            <a:pPr>
              <a:lnSpc>
                <a:spcPct val="80000"/>
              </a:lnSpc>
            </a:pPr>
            <a:r>
              <a:rPr lang="en-IE" sz="2800" dirty="0">
                <a:solidFill>
                  <a:schemeClr val="accent2"/>
                </a:solidFill>
              </a:rPr>
              <a:t>c)</a:t>
            </a:r>
            <a:r>
              <a:rPr lang="en-IE" sz="2800" dirty="0"/>
              <a:t> The term ‘de nib’ is the fine sanding between coats of 	polish or lacquer.</a:t>
            </a:r>
          </a:p>
          <a:p>
            <a:pPr>
              <a:lnSpc>
                <a:spcPct val="80000"/>
              </a:lnSpc>
            </a:pPr>
            <a:r>
              <a:rPr lang="en-IE" sz="2800" dirty="0">
                <a:solidFill>
                  <a:schemeClr val="accent2"/>
                </a:solidFill>
              </a:rPr>
              <a:t>d)</a:t>
            </a:r>
            <a:r>
              <a:rPr lang="en-IE" sz="2800" dirty="0"/>
              <a:t> If conditions are too damp and cold the lacquer gets a white clouded film on its surface that has to be sanded off before applying the next coat. </a:t>
            </a:r>
          </a:p>
          <a:p>
            <a:pPr marL="114300" indent="0" eaLnBrk="1" hangingPunct="1">
              <a:buNone/>
            </a:pPr>
            <a:endParaRPr lang="en-IE" sz="3200" dirty="0"/>
          </a:p>
        </p:txBody>
      </p:sp>
      <p:sp>
        <p:nvSpPr>
          <p:cNvPr id="4" name="Footer Placeholder 3"/>
          <p:cNvSpPr>
            <a:spLocks noGrp="1"/>
          </p:cNvSpPr>
          <p:nvPr>
            <p:ph type="ftr" sz="quarter" idx="11"/>
          </p:nvPr>
        </p:nvSpPr>
        <p:spPr/>
        <p:txBody>
          <a:bodyPr/>
          <a:lstStyle/>
          <a:p>
            <a:r>
              <a:rPr lang="en-US"/>
              <a:t>Jennifer Byrne 2022</a:t>
            </a:r>
          </a:p>
        </p:txBody>
      </p:sp>
      <p:sp>
        <p:nvSpPr>
          <p:cNvPr id="2" name="Slide Number Placeholder 1"/>
          <p:cNvSpPr>
            <a:spLocks noGrp="1"/>
          </p:cNvSpPr>
          <p:nvPr>
            <p:ph type="sldNum" sz="quarter" idx="12"/>
          </p:nvPr>
        </p:nvSpPr>
        <p:spPr/>
        <p:txBody>
          <a:bodyPr/>
          <a:lstStyle/>
          <a:p>
            <a:fld id="{9155582F-4C7A-41C7-B992-AD0C76DBDBCD}" type="slidenum">
              <a:rPr lang="en-GB" smtClean="0"/>
              <a:t>14</a:t>
            </a:fld>
            <a:endParaRPr lang="en-GB"/>
          </a:p>
        </p:txBody>
      </p:sp>
    </p:spTree>
    <p:extLst>
      <p:ext uri="{BB962C8B-B14F-4D97-AF65-F5344CB8AC3E}">
        <p14:creationId xmlns:p14="http://schemas.microsoft.com/office/powerpoint/2010/main" val="35867417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p:cTn id="7" dur="500" fill="hold"/>
                                        <p:tgtEl>
                                          <p:spTgt spid="3"/>
                                        </p:tgtEl>
                                        <p:attrNameLst>
                                          <p:attrName>ppt_w</p:attrName>
                                        </p:attrNameLst>
                                      </p:cBhvr>
                                      <p:tavLst>
                                        <p:tav tm="0">
                                          <p:val>
                                            <p:fltVal val="0"/>
                                          </p:val>
                                        </p:tav>
                                        <p:tav tm="100000">
                                          <p:val>
                                            <p:strVal val="#ppt_w"/>
                                          </p:val>
                                        </p:tav>
                                      </p:tavLst>
                                    </p:anim>
                                    <p:anim calcmode="lin" valueType="num">
                                      <p:cBhvr>
                                        <p:cTn id="8" dur="500" fill="hold"/>
                                        <p:tgtEl>
                                          <p:spTgt spid="3"/>
                                        </p:tgtEl>
                                        <p:attrNameLst>
                                          <p:attrName>ppt_h</p:attrName>
                                        </p:attrNameLst>
                                      </p:cBhvr>
                                      <p:tavLst>
                                        <p:tav tm="0">
                                          <p:val>
                                            <p:fltVal val="0"/>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23" presetClass="entr" presetSubtype="16" fill="hold" nodeType="clickEffect">
                                  <p:stCondLst>
                                    <p:cond delay="0"/>
                                  </p:stCondLst>
                                  <p:childTnLst>
                                    <p:set>
                                      <p:cBhvr>
                                        <p:cTn id="12" dur="1" fill="hold">
                                          <p:stCondLst>
                                            <p:cond delay="0"/>
                                          </p:stCondLst>
                                        </p:cTn>
                                        <p:tgtEl>
                                          <p:spTgt spid="21506">
                                            <p:txEl>
                                              <p:pRg st="0" end="0"/>
                                            </p:txEl>
                                          </p:spTgt>
                                        </p:tgtEl>
                                        <p:attrNameLst>
                                          <p:attrName>style.visibility</p:attrName>
                                        </p:attrNameLst>
                                      </p:cBhvr>
                                      <p:to>
                                        <p:strVal val="visible"/>
                                      </p:to>
                                    </p:set>
                                    <p:anim calcmode="lin" valueType="num">
                                      <p:cBhvr>
                                        <p:cTn id="13" dur="500" fill="hold"/>
                                        <p:tgtEl>
                                          <p:spTgt spid="21506">
                                            <p:txEl>
                                              <p:pRg st="0" end="0"/>
                                            </p:txEl>
                                          </p:spTgt>
                                        </p:tgtEl>
                                        <p:attrNameLst>
                                          <p:attrName>ppt_w</p:attrName>
                                        </p:attrNameLst>
                                      </p:cBhvr>
                                      <p:tavLst>
                                        <p:tav tm="0">
                                          <p:val>
                                            <p:fltVal val="0"/>
                                          </p:val>
                                        </p:tav>
                                        <p:tav tm="100000">
                                          <p:val>
                                            <p:strVal val="#ppt_w"/>
                                          </p:val>
                                        </p:tav>
                                      </p:tavLst>
                                    </p:anim>
                                    <p:anim calcmode="lin" valueType="num">
                                      <p:cBhvr>
                                        <p:cTn id="14" dur="500" fill="hold"/>
                                        <p:tgtEl>
                                          <p:spTgt spid="21506">
                                            <p:txEl>
                                              <p:pRg st="0" end="0"/>
                                            </p:txEl>
                                          </p:spTgt>
                                        </p:tgtEl>
                                        <p:attrNameLst>
                                          <p:attrName>ppt_h</p:attrName>
                                        </p:attrNameLst>
                                      </p:cBhvr>
                                      <p:tavLst>
                                        <p:tav tm="0">
                                          <p:val>
                                            <p:fltVal val="0"/>
                                          </p:val>
                                        </p:tav>
                                        <p:tav tm="100000">
                                          <p:val>
                                            <p:strVal val="#ppt_h"/>
                                          </p:val>
                                        </p:tav>
                                      </p:tavLst>
                                    </p:anim>
                                  </p:childTnLst>
                                </p:cTn>
                              </p:par>
                            </p:childTnLst>
                          </p:cTn>
                        </p:par>
                      </p:childTnLst>
                    </p:cTn>
                  </p:par>
                  <p:par>
                    <p:cTn id="15" fill="hold">
                      <p:stCondLst>
                        <p:cond delay="indefinite"/>
                      </p:stCondLst>
                      <p:childTnLst>
                        <p:par>
                          <p:cTn id="16" fill="hold">
                            <p:stCondLst>
                              <p:cond delay="0"/>
                            </p:stCondLst>
                            <p:childTnLst>
                              <p:par>
                                <p:cTn id="17" presetID="23" presetClass="entr" presetSubtype="16" fill="hold" nodeType="clickEffect">
                                  <p:stCondLst>
                                    <p:cond delay="0"/>
                                  </p:stCondLst>
                                  <p:childTnLst>
                                    <p:set>
                                      <p:cBhvr>
                                        <p:cTn id="18" dur="1" fill="hold">
                                          <p:stCondLst>
                                            <p:cond delay="0"/>
                                          </p:stCondLst>
                                        </p:cTn>
                                        <p:tgtEl>
                                          <p:spTgt spid="21506">
                                            <p:txEl>
                                              <p:pRg st="1" end="1"/>
                                            </p:txEl>
                                          </p:spTgt>
                                        </p:tgtEl>
                                        <p:attrNameLst>
                                          <p:attrName>style.visibility</p:attrName>
                                        </p:attrNameLst>
                                      </p:cBhvr>
                                      <p:to>
                                        <p:strVal val="visible"/>
                                      </p:to>
                                    </p:set>
                                    <p:anim calcmode="lin" valueType="num">
                                      <p:cBhvr>
                                        <p:cTn id="19" dur="500" fill="hold"/>
                                        <p:tgtEl>
                                          <p:spTgt spid="21506">
                                            <p:txEl>
                                              <p:pRg st="1" end="1"/>
                                            </p:txEl>
                                          </p:spTgt>
                                        </p:tgtEl>
                                        <p:attrNameLst>
                                          <p:attrName>ppt_w</p:attrName>
                                        </p:attrNameLst>
                                      </p:cBhvr>
                                      <p:tavLst>
                                        <p:tav tm="0">
                                          <p:val>
                                            <p:fltVal val="0"/>
                                          </p:val>
                                        </p:tav>
                                        <p:tav tm="100000">
                                          <p:val>
                                            <p:strVal val="#ppt_w"/>
                                          </p:val>
                                        </p:tav>
                                      </p:tavLst>
                                    </p:anim>
                                    <p:anim calcmode="lin" valueType="num">
                                      <p:cBhvr>
                                        <p:cTn id="20" dur="500" fill="hold"/>
                                        <p:tgtEl>
                                          <p:spTgt spid="21506">
                                            <p:txEl>
                                              <p:pRg st="1" end="1"/>
                                            </p:txEl>
                                          </p:spTgt>
                                        </p:tgtEl>
                                        <p:attrNameLst>
                                          <p:attrName>ppt_h</p:attrName>
                                        </p:attrNameLst>
                                      </p:cBhvr>
                                      <p:tavLst>
                                        <p:tav tm="0">
                                          <p:val>
                                            <p:fltVal val="0"/>
                                          </p:val>
                                        </p:tav>
                                        <p:tav tm="100000">
                                          <p:val>
                                            <p:strVal val="#ppt_h"/>
                                          </p:val>
                                        </p:tav>
                                      </p:tavLst>
                                    </p:anim>
                                  </p:childTnLst>
                                </p:cTn>
                              </p:par>
                            </p:childTnLst>
                          </p:cTn>
                        </p:par>
                      </p:childTnLst>
                    </p:cTn>
                  </p:par>
                  <p:par>
                    <p:cTn id="21" fill="hold">
                      <p:stCondLst>
                        <p:cond delay="indefinite"/>
                      </p:stCondLst>
                      <p:childTnLst>
                        <p:par>
                          <p:cTn id="22" fill="hold">
                            <p:stCondLst>
                              <p:cond delay="0"/>
                            </p:stCondLst>
                            <p:childTnLst>
                              <p:par>
                                <p:cTn id="23" presetID="23" presetClass="entr" presetSubtype="16" fill="hold" nodeType="clickEffect">
                                  <p:stCondLst>
                                    <p:cond delay="0"/>
                                  </p:stCondLst>
                                  <p:childTnLst>
                                    <p:set>
                                      <p:cBhvr>
                                        <p:cTn id="24" dur="1" fill="hold">
                                          <p:stCondLst>
                                            <p:cond delay="0"/>
                                          </p:stCondLst>
                                        </p:cTn>
                                        <p:tgtEl>
                                          <p:spTgt spid="21506">
                                            <p:txEl>
                                              <p:pRg st="2" end="2"/>
                                            </p:txEl>
                                          </p:spTgt>
                                        </p:tgtEl>
                                        <p:attrNameLst>
                                          <p:attrName>style.visibility</p:attrName>
                                        </p:attrNameLst>
                                      </p:cBhvr>
                                      <p:to>
                                        <p:strVal val="visible"/>
                                      </p:to>
                                    </p:set>
                                    <p:anim calcmode="lin" valueType="num">
                                      <p:cBhvr>
                                        <p:cTn id="25" dur="500" fill="hold"/>
                                        <p:tgtEl>
                                          <p:spTgt spid="21506">
                                            <p:txEl>
                                              <p:pRg st="2" end="2"/>
                                            </p:txEl>
                                          </p:spTgt>
                                        </p:tgtEl>
                                        <p:attrNameLst>
                                          <p:attrName>ppt_w</p:attrName>
                                        </p:attrNameLst>
                                      </p:cBhvr>
                                      <p:tavLst>
                                        <p:tav tm="0">
                                          <p:val>
                                            <p:fltVal val="0"/>
                                          </p:val>
                                        </p:tav>
                                        <p:tav tm="100000">
                                          <p:val>
                                            <p:strVal val="#ppt_w"/>
                                          </p:val>
                                        </p:tav>
                                      </p:tavLst>
                                    </p:anim>
                                    <p:anim calcmode="lin" valueType="num">
                                      <p:cBhvr>
                                        <p:cTn id="26" dur="500" fill="hold"/>
                                        <p:tgtEl>
                                          <p:spTgt spid="21506">
                                            <p:txEl>
                                              <p:pRg st="2" end="2"/>
                                            </p:txEl>
                                          </p:spTgt>
                                        </p:tgtEl>
                                        <p:attrNameLst>
                                          <p:attrName>ppt_h</p:attrName>
                                        </p:attrNameLst>
                                      </p:cBhvr>
                                      <p:tavLst>
                                        <p:tav tm="0">
                                          <p:val>
                                            <p:fltVal val="0"/>
                                          </p:val>
                                        </p:tav>
                                        <p:tav tm="100000">
                                          <p:val>
                                            <p:strVal val="#ppt_h"/>
                                          </p:val>
                                        </p:tav>
                                      </p:tavLst>
                                    </p:anim>
                                  </p:childTnLst>
                                </p:cTn>
                              </p:par>
                            </p:childTnLst>
                          </p:cTn>
                        </p:par>
                      </p:childTnLst>
                    </p:cTn>
                  </p:par>
                  <p:par>
                    <p:cTn id="27" fill="hold">
                      <p:stCondLst>
                        <p:cond delay="indefinite"/>
                      </p:stCondLst>
                      <p:childTnLst>
                        <p:par>
                          <p:cTn id="28" fill="hold">
                            <p:stCondLst>
                              <p:cond delay="0"/>
                            </p:stCondLst>
                            <p:childTnLst>
                              <p:par>
                                <p:cTn id="29" presetID="23" presetClass="entr" presetSubtype="16" fill="hold" nodeType="clickEffect">
                                  <p:stCondLst>
                                    <p:cond delay="0"/>
                                  </p:stCondLst>
                                  <p:childTnLst>
                                    <p:set>
                                      <p:cBhvr>
                                        <p:cTn id="30" dur="1" fill="hold">
                                          <p:stCondLst>
                                            <p:cond delay="0"/>
                                          </p:stCondLst>
                                        </p:cTn>
                                        <p:tgtEl>
                                          <p:spTgt spid="21506">
                                            <p:txEl>
                                              <p:pRg st="3" end="3"/>
                                            </p:txEl>
                                          </p:spTgt>
                                        </p:tgtEl>
                                        <p:attrNameLst>
                                          <p:attrName>style.visibility</p:attrName>
                                        </p:attrNameLst>
                                      </p:cBhvr>
                                      <p:to>
                                        <p:strVal val="visible"/>
                                      </p:to>
                                    </p:set>
                                    <p:anim calcmode="lin" valueType="num">
                                      <p:cBhvr>
                                        <p:cTn id="31" dur="500" fill="hold"/>
                                        <p:tgtEl>
                                          <p:spTgt spid="21506">
                                            <p:txEl>
                                              <p:pRg st="3" end="3"/>
                                            </p:txEl>
                                          </p:spTgt>
                                        </p:tgtEl>
                                        <p:attrNameLst>
                                          <p:attrName>ppt_w</p:attrName>
                                        </p:attrNameLst>
                                      </p:cBhvr>
                                      <p:tavLst>
                                        <p:tav tm="0">
                                          <p:val>
                                            <p:fltVal val="0"/>
                                          </p:val>
                                        </p:tav>
                                        <p:tav tm="100000">
                                          <p:val>
                                            <p:strVal val="#ppt_w"/>
                                          </p:val>
                                        </p:tav>
                                      </p:tavLst>
                                    </p:anim>
                                    <p:anim calcmode="lin" valueType="num">
                                      <p:cBhvr>
                                        <p:cTn id="32" dur="500" fill="hold"/>
                                        <p:tgtEl>
                                          <p:spTgt spid="21506">
                                            <p:txEl>
                                              <p:pRg st="3" end="3"/>
                                            </p:txEl>
                                          </p:spTgt>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pPr eaLnBrk="1" hangingPunct="1">
              <a:defRPr/>
            </a:pPr>
            <a:r>
              <a:rPr lang="en-IE" dirty="0"/>
              <a:t>Instructions</a:t>
            </a:r>
          </a:p>
        </p:txBody>
      </p:sp>
      <p:sp>
        <p:nvSpPr>
          <p:cNvPr id="21506" name="Content Placeholder 1"/>
          <p:cNvSpPr>
            <a:spLocks noGrp="1"/>
          </p:cNvSpPr>
          <p:nvPr>
            <p:ph idx="1"/>
          </p:nvPr>
        </p:nvSpPr>
        <p:spPr/>
        <p:txBody>
          <a:bodyPr>
            <a:normAutofit/>
          </a:bodyPr>
          <a:lstStyle/>
          <a:p>
            <a:r>
              <a:rPr lang="en-IE" altLang="en-US" sz="2400" dirty="0"/>
              <a:t>To start Presentation click </a:t>
            </a:r>
            <a:r>
              <a:rPr lang="en-IE" altLang="en-US" sz="2400" dirty="0">
                <a:solidFill>
                  <a:srgbClr val="FF0000"/>
                </a:solidFill>
              </a:rPr>
              <a:t>Slide Show </a:t>
            </a:r>
            <a:r>
              <a:rPr lang="en-IE" altLang="en-US" sz="2400" dirty="0"/>
              <a:t>then </a:t>
            </a:r>
            <a:r>
              <a:rPr lang="en-IE" altLang="en-US" sz="2400" dirty="0">
                <a:solidFill>
                  <a:srgbClr val="FF0000"/>
                </a:solidFill>
              </a:rPr>
              <a:t>From Beginning</a:t>
            </a:r>
          </a:p>
          <a:p>
            <a:endParaRPr lang="en-IE" altLang="en-US" sz="3200" dirty="0"/>
          </a:p>
          <a:p>
            <a:endParaRPr lang="en-IE" altLang="en-US" sz="3200" dirty="0"/>
          </a:p>
          <a:p>
            <a:pPr marL="114300" indent="0">
              <a:buNone/>
            </a:pPr>
            <a:endParaRPr lang="en-IE" altLang="en-US" sz="3200" dirty="0"/>
          </a:p>
          <a:p>
            <a:r>
              <a:rPr lang="en-IE" altLang="en-US" sz="2400" dirty="0"/>
              <a:t>Each time you click the </a:t>
            </a:r>
            <a:r>
              <a:rPr lang="en-IE" altLang="en-US" sz="2400" dirty="0">
                <a:solidFill>
                  <a:srgbClr val="FF0000"/>
                </a:solidFill>
              </a:rPr>
              <a:t>mouse</a:t>
            </a:r>
            <a:r>
              <a:rPr lang="en-IE" altLang="en-US" sz="2400" dirty="0"/>
              <a:t>, or </a:t>
            </a:r>
            <a:r>
              <a:rPr lang="en-IE" altLang="en-US" sz="2400" dirty="0">
                <a:solidFill>
                  <a:srgbClr val="FF0000"/>
                </a:solidFill>
              </a:rPr>
              <a:t>space bar </a:t>
            </a:r>
            <a:r>
              <a:rPr lang="en-IE" altLang="en-US" sz="2400" dirty="0"/>
              <a:t>or </a:t>
            </a:r>
            <a:r>
              <a:rPr lang="en-IE" altLang="en-US" sz="2400" dirty="0">
                <a:solidFill>
                  <a:srgbClr val="FF0000"/>
                </a:solidFill>
              </a:rPr>
              <a:t>arrow keys </a:t>
            </a:r>
            <a:r>
              <a:rPr lang="en-IE" altLang="en-US" sz="2400" dirty="0"/>
              <a:t>the next line or animation will appear. </a:t>
            </a:r>
          </a:p>
          <a:p>
            <a:r>
              <a:rPr lang="en-IE" altLang="en-US" sz="2400" dirty="0"/>
              <a:t>Try to answer before revealing the answer. </a:t>
            </a:r>
          </a:p>
          <a:p>
            <a:r>
              <a:rPr lang="en-IE" altLang="en-US" sz="2400" dirty="0"/>
              <a:t>You can go back using the arrow keys. </a:t>
            </a:r>
          </a:p>
          <a:p>
            <a:r>
              <a:rPr lang="en-IE" altLang="en-US" sz="2400" dirty="0"/>
              <a:t>Remember the assessor is looking for key words to show that you demonstrate that you know the answer make sure that you use them. </a:t>
            </a:r>
          </a:p>
          <a:p>
            <a:pPr marL="114300" indent="0">
              <a:buNone/>
            </a:pPr>
            <a:endParaRPr lang="en-IE" altLang="en-US" sz="3200" dirty="0"/>
          </a:p>
          <a:p>
            <a:pPr eaLnBrk="1" hangingPunct="1"/>
            <a:endParaRPr lang="en-IE" sz="3200" dirty="0"/>
          </a:p>
        </p:txBody>
      </p:sp>
      <p:sp>
        <p:nvSpPr>
          <p:cNvPr id="4" name="Footer Placeholder 3"/>
          <p:cNvSpPr>
            <a:spLocks noGrp="1"/>
          </p:cNvSpPr>
          <p:nvPr>
            <p:ph type="ftr" sz="quarter" idx="11"/>
          </p:nvPr>
        </p:nvSpPr>
        <p:spPr/>
        <p:txBody>
          <a:bodyPr/>
          <a:lstStyle/>
          <a:p>
            <a:r>
              <a:rPr lang="en-US"/>
              <a:t>Jennifer Byrne 2022</a:t>
            </a:r>
          </a:p>
        </p:txBody>
      </p:sp>
      <p:sp>
        <p:nvSpPr>
          <p:cNvPr id="2" name="Slide Number Placeholder 1"/>
          <p:cNvSpPr>
            <a:spLocks noGrp="1"/>
          </p:cNvSpPr>
          <p:nvPr>
            <p:ph type="sldNum" sz="quarter" idx="12"/>
          </p:nvPr>
        </p:nvSpPr>
        <p:spPr/>
        <p:txBody>
          <a:bodyPr/>
          <a:lstStyle/>
          <a:p>
            <a:fld id="{9155582F-4C7A-41C7-B992-AD0C76DBDBCD}" type="slidenum">
              <a:rPr lang="en-GB" smtClean="0"/>
              <a:t>2</a:t>
            </a:fld>
            <a:endParaRPr lang="en-GB"/>
          </a:p>
        </p:txBody>
      </p:sp>
      <p:pic>
        <p:nvPicPr>
          <p:cNvPr id="9" name="Picture 8">
            <a:extLst>
              <a:ext uri="{FF2B5EF4-FFF2-40B4-BE49-F238E27FC236}">
                <a16:creationId xmlns:a16="http://schemas.microsoft.com/office/drawing/2014/main" id="{9CEEA9A3-08B4-4DCF-9FA9-4C24BC09D64B}"/>
              </a:ext>
            </a:extLst>
          </p:cNvPr>
          <p:cNvPicPr>
            <a:picLocks noChangeAspect="1"/>
          </p:cNvPicPr>
          <p:nvPr/>
        </p:nvPicPr>
        <p:blipFill rotWithShape="1">
          <a:blip r:embed="rId2"/>
          <a:srcRect r="21731"/>
          <a:stretch/>
        </p:blipFill>
        <p:spPr>
          <a:xfrm>
            <a:off x="868638" y="2006039"/>
            <a:ext cx="7327509" cy="1552381"/>
          </a:xfrm>
          <a:prstGeom prst="rect">
            <a:avLst/>
          </a:prstGeom>
        </p:spPr>
      </p:pic>
    </p:spTree>
    <p:extLst>
      <p:ext uri="{BB962C8B-B14F-4D97-AF65-F5344CB8AC3E}">
        <p14:creationId xmlns:p14="http://schemas.microsoft.com/office/powerpoint/2010/main" val="4222604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p:cTn id="7" dur="500" fill="hold"/>
                                        <p:tgtEl>
                                          <p:spTgt spid="3"/>
                                        </p:tgtEl>
                                        <p:attrNameLst>
                                          <p:attrName>ppt_w</p:attrName>
                                        </p:attrNameLst>
                                      </p:cBhvr>
                                      <p:tavLst>
                                        <p:tav tm="0">
                                          <p:val>
                                            <p:fltVal val="0"/>
                                          </p:val>
                                        </p:tav>
                                        <p:tav tm="100000">
                                          <p:val>
                                            <p:strVal val="#ppt_w"/>
                                          </p:val>
                                        </p:tav>
                                      </p:tavLst>
                                    </p:anim>
                                    <p:anim calcmode="lin" valueType="num">
                                      <p:cBhvr>
                                        <p:cTn id="8" dur="500" fill="hold"/>
                                        <p:tgtEl>
                                          <p:spTgt spid="3"/>
                                        </p:tgtEl>
                                        <p:attrNameLst>
                                          <p:attrName>ppt_h</p:attrName>
                                        </p:attrNameLst>
                                      </p:cBhvr>
                                      <p:tavLst>
                                        <p:tav tm="0">
                                          <p:val>
                                            <p:fltVal val="0"/>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23" presetClass="entr" presetSubtype="16" fill="hold" nodeType="clickEffect">
                                  <p:stCondLst>
                                    <p:cond delay="0"/>
                                  </p:stCondLst>
                                  <p:childTnLst>
                                    <p:set>
                                      <p:cBhvr>
                                        <p:cTn id="12" dur="1" fill="hold">
                                          <p:stCondLst>
                                            <p:cond delay="0"/>
                                          </p:stCondLst>
                                        </p:cTn>
                                        <p:tgtEl>
                                          <p:spTgt spid="21506">
                                            <p:txEl>
                                              <p:pRg st="0" end="0"/>
                                            </p:txEl>
                                          </p:spTgt>
                                        </p:tgtEl>
                                        <p:attrNameLst>
                                          <p:attrName>style.visibility</p:attrName>
                                        </p:attrNameLst>
                                      </p:cBhvr>
                                      <p:to>
                                        <p:strVal val="visible"/>
                                      </p:to>
                                    </p:set>
                                    <p:anim calcmode="lin" valueType="num">
                                      <p:cBhvr>
                                        <p:cTn id="13" dur="500" fill="hold"/>
                                        <p:tgtEl>
                                          <p:spTgt spid="21506">
                                            <p:txEl>
                                              <p:pRg st="0" end="0"/>
                                            </p:txEl>
                                          </p:spTgt>
                                        </p:tgtEl>
                                        <p:attrNameLst>
                                          <p:attrName>ppt_w</p:attrName>
                                        </p:attrNameLst>
                                      </p:cBhvr>
                                      <p:tavLst>
                                        <p:tav tm="0">
                                          <p:val>
                                            <p:fltVal val="0"/>
                                          </p:val>
                                        </p:tav>
                                        <p:tav tm="100000">
                                          <p:val>
                                            <p:strVal val="#ppt_w"/>
                                          </p:val>
                                        </p:tav>
                                      </p:tavLst>
                                    </p:anim>
                                    <p:anim calcmode="lin" valueType="num">
                                      <p:cBhvr>
                                        <p:cTn id="14" dur="500" fill="hold"/>
                                        <p:tgtEl>
                                          <p:spTgt spid="21506">
                                            <p:txEl>
                                              <p:pRg st="0" end="0"/>
                                            </p:txEl>
                                          </p:spTgt>
                                        </p:tgtEl>
                                        <p:attrNameLst>
                                          <p:attrName>ppt_h</p:attrName>
                                        </p:attrNameLst>
                                      </p:cBhvr>
                                      <p:tavLst>
                                        <p:tav tm="0">
                                          <p:val>
                                            <p:fltVal val="0"/>
                                          </p:val>
                                        </p:tav>
                                        <p:tav tm="100000">
                                          <p:val>
                                            <p:strVal val="#ppt_h"/>
                                          </p:val>
                                        </p:tav>
                                      </p:tavLst>
                                    </p:anim>
                                  </p:childTnLst>
                                </p:cTn>
                              </p:par>
                            </p:childTnLst>
                          </p:cTn>
                        </p:par>
                      </p:childTnLst>
                    </p:cTn>
                  </p:par>
                  <p:par>
                    <p:cTn id="15" fill="hold">
                      <p:stCondLst>
                        <p:cond delay="indefinite"/>
                      </p:stCondLst>
                      <p:childTnLst>
                        <p:par>
                          <p:cTn id="16" fill="hold">
                            <p:stCondLst>
                              <p:cond delay="0"/>
                            </p:stCondLst>
                            <p:childTnLst>
                              <p:par>
                                <p:cTn id="17" presetID="22" presetClass="entr" presetSubtype="4" fill="hold" nodeType="clickEffect">
                                  <p:stCondLst>
                                    <p:cond delay="0"/>
                                  </p:stCondLst>
                                  <p:childTnLst>
                                    <p:set>
                                      <p:cBhvr>
                                        <p:cTn id="18" dur="1" fill="hold">
                                          <p:stCondLst>
                                            <p:cond delay="0"/>
                                          </p:stCondLst>
                                        </p:cTn>
                                        <p:tgtEl>
                                          <p:spTgt spid="9"/>
                                        </p:tgtEl>
                                        <p:attrNameLst>
                                          <p:attrName>style.visibility</p:attrName>
                                        </p:attrNameLst>
                                      </p:cBhvr>
                                      <p:to>
                                        <p:strVal val="visible"/>
                                      </p:to>
                                    </p:set>
                                    <p:animEffect transition="in" filter="wipe(down)">
                                      <p:cBhvr>
                                        <p:cTn id="19" dur="500"/>
                                        <p:tgtEl>
                                          <p:spTgt spid="9"/>
                                        </p:tgtEl>
                                      </p:cBhvr>
                                    </p:animEffect>
                                  </p:childTnLst>
                                </p:cTn>
                              </p:par>
                            </p:childTnLst>
                          </p:cTn>
                        </p:par>
                      </p:childTnLst>
                    </p:cTn>
                  </p:par>
                  <p:par>
                    <p:cTn id="20" fill="hold">
                      <p:stCondLst>
                        <p:cond delay="indefinite"/>
                      </p:stCondLst>
                      <p:childTnLst>
                        <p:par>
                          <p:cTn id="21" fill="hold">
                            <p:stCondLst>
                              <p:cond delay="0"/>
                            </p:stCondLst>
                            <p:childTnLst>
                              <p:par>
                                <p:cTn id="22" presetID="23" presetClass="entr" presetSubtype="16" fill="hold" nodeType="clickEffect">
                                  <p:stCondLst>
                                    <p:cond delay="0"/>
                                  </p:stCondLst>
                                  <p:childTnLst>
                                    <p:set>
                                      <p:cBhvr>
                                        <p:cTn id="23" dur="1" fill="hold">
                                          <p:stCondLst>
                                            <p:cond delay="0"/>
                                          </p:stCondLst>
                                        </p:cTn>
                                        <p:tgtEl>
                                          <p:spTgt spid="21506">
                                            <p:txEl>
                                              <p:pRg st="4" end="4"/>
                                            </p:txEl>
                                          </p:spTgt>
                                        </p:tgtEl>
                                        <p:attrNameLst>
                                          <p:attrName>style.visibility</p:attrName>
                                        </p:attrNameLst>
                                      </p:cBhvr>
                                      <p:to>
                                        <p:strVal val="visible"/>
                                      </p:to>
                                    </p:set>
                                    <p:anim calcmode="lin" valueType="num">
                                      <p:cBhvr>
                                        <p:cTn id="24" dur="500" fill="hold"/>
                                        <p:tgtEl>
                                          <p:spTgt spid="21506">
                                            <p:txEl>
                                              <p:pRg st="4" end="4"/>
                                            </p:txEl>
                                          </p:spTgt>
                                        </p:tgtEl>
                                        <p:attrNameLst>
                                          <p:attrName>ppt_w</p:attrName>
                                        </p:attrNameLst>
                                      </p:cBhvr>
                                      <p:tavLst>
                                        <p:tav tm="0">
                                          <p:val>
                                            <p:fltVal val="0"/>
                                          </p:val>
                                        </p:tav>
                                        <p:tav tm="100000">
                                          <p:val>
                                            <p:strVal val="#ppt_w"/>
                                          </p:val>
                                        </p:tav>
                                      </p:tavLst>
                                    </p:anim>
                                    <p:anim calcmode="lin" valueType="num">
                                      <p:cBhvr>
                                        <p:cTn id="25" dur="500" fill="hold"/>
                                        <p:tgtEl>
                                          <p:spTgt spid="21506">
                                            <p:txEl>
                                              <p:pRg st="4" end="4"/>
                                            </p:txEl>
                                          </p:spTgt>
                                        </p:tgtEl>
                                        <p:attrNameLst>
                                          <p:attrName>ppt_h</p:attrName>
                                        </p:attrNameLst>
                                      </p:cBhvr>
                                      <p:tavLst>
                                        <p:tav tm="0">
                                          <p:val>
                                            <p:fltVal val="0"/>
                                          </p:val>
                                        </p:tav>
                                        <p:tav tm="100000">
                                          <p:val>
                                            <p:strVal val="#ppt_h"/>
                                          </p:val>
                                        </p:tav>
                                      </p:tavLst>
                                    </p:anim>
                                  </p:childTnLst>
                                </p:cTn>
                              </p:par>
                            </p:childTnLst>
                          </p:cTn>
                        </p:par>
                      </p:childTnLst>
                    </p:cTn>
                  </p:par>
                  <p:par>
                    <p:cTn id="26" fill="hold">
                      <p:stCondLst>
                        <p:cond delay="indefinite"/>
                      </p:stCondLst>
                      <p:childTnLst>
                        <p:par>
                          <p:cTn id="27" fill="hold">
                            <p:stCondLst>
                              <p:cond delay="0"/>
                            </p:stCondLst>
                            <p:childTnLst>
                              <p:par>
                                <p:cTn id="28" presetID="23" presetClass="entr" presetSubtype="16" fill="hold" nodeType="clickEffect">
                                  <p:stCondLst>
                                    <p:cond delay="0"/>
                                  </p:stCondLst>
                                  <p:childTnLst>
                                    <p:set>
                                      <p:cBhvr>
                                        <p:cTn id="29" dur="1" fill="hold">
                                          <p:stCondLst>
                                            <p:cond delay="0"/>
                                          </p:stCondLst>
                                        </p:cTn>
                                        <p:tgtEl>
                                          <p:spTgt spid="21506">
                                            <p:txEl>
                                              <p:pRg st="5" end="5"/>
                                            </p:txEl>
                                          </p:spTgt>
                                        </p:tgtEl>
                                        <p:attrNameLst>
                                          <p:attrName>style.visibility</p:attrName>
                                        </p:attrNameLst>
                                      </p:cBhvr>
                                      <p:to>
                                        <p:strVal val="visible"/>
                                      </p:to>
                                    </p:set>
                                    <p:anim calcmode="lin" valueType="num">
                                      <p:cBhvr>
                                        <p:cTn id="30" dur="500" fill="hold"/>
                                        <p:tgtEl>
                                          <p:spTgt spid="21506">
                                            <p:txEl>
                                              <p:pRg st="5" end="5"/>
                                            </p:txEl>
                                          </p:spTgt>
                                        </p:tgtEl>
                                        <p:attrNameLst>
                                          <p:attrName>ppt_w</p:attrName>
                                        </p:attrNameLst>
                                      </p:cBhvr>
                                      <p:tavLst>
                                        <p:tav tm="0">
                                          <p:val>
                                            <p:fltVal val="0"/>
                                          </p:val>
                                        </p:tav>
                                        <p:tav tm="100000">
                                          <p:val>
                                            <p:strVal val="#ppt_w"/>
                                          </p:val>
                                        </p:tav>
                                      </p:tavLst>
                                    </p:anim>
                                    <p:anim calcmode="lin" valueType="num">
                                      <p:cBhvr>
                                        <p:cTn id="31" dur="500" fill="hold"/>
                                        <p:tgtEl>
                                          <p:spTgt spid="21506">
                                            <p:txEl>
                                              <p:pRg st="5" end="5"/>
                                            </p:txEl>
                                          </p:spTgt>
                                        </p:tgtEl>
                                        <p:attrNameLst>
                                          <p:attrName>ppt_h</p:attrName>
                                        </p:attrNameLst>
                                      </p:cBhvr>
                                      <p:tavLst>
                                        <p:tav tm="0">
                                          <p:val>
                                            <p:fltVal val="0"/>
                                          </p:val>
                                        </p:tav>
                                        <p:tav tm="100000">
                                          <p:val>
                                            <p:strVal val="#ppt_h"/>
                                          </p:val>
                                        </p:tav>
                                      </p:tavLst>
                                    </p:anim>
                                  </p:childTnLst>
                                </p:cTn>
                              </p:par>
                            </p:childTnLst>
                          </p:cTn>
                        </p:par>
                      </p:childTnLst>
                    </p:cTn>
                  </p:par>
                  <p:par>
                    <p:cTn id="32" fill="hold">
                      <p:stCondLst>
                        <p:cond delay="indefinite"/>
                      </p:stCondLst>
                      <p:childTnLst>
                        <p:par>
                          <p:cTn id="33" fill="hold">
                            <p:stCondLst>
                              <p:cond delay="0"/>
                            </p:stCondLst>
                            <p:childTnLst>
                              <p:par>
                                <p:cTn id="34" presetID="23" presetClass="entr" presetSubtype="16" fill="hold" nodeType="clickEffect">
                                  <p:stCondLst>
                                    <p:cond delay="0"/>
                                  </p:stCondLst>
                                  <p:childTnLst>
                                    <p:set>
                                      <p:cBhvr>
                                        <p:cTn id="35" dur="1" fill="hold">
                                          <p:stCondLst>
                                            <p:cond delay="0"/>
                                          </p:stCondLst>
                                        </p:cTn>
                                        <p:tgtEl>
                                          <p:spTgt spid="21506">
                                            <p:txEl>
                                              <p:pRg st="6" end="6"/>
                                            </p:txEl>
                                          </p:spTgt>
                                        </p:tgtEl>
                                        <p:attrNameLst>
                                          <p:attrName>style.visibility</p:attrName>
                                        </p:attrNameLst>
                                      </p:cBhvr>
                                      <p:to>
                                        <p:strVal val="visible"/>
                                      </p:to>
                                    </p:set>
                                    <p:anim calcmode="lin" valueType="num">
                                      <p:cBhvr>
                                        <p:cTn id="36" dur="500" fill="hold"/>
                                        <p:tgtEl>
                                          <p:spTgt spid="21506">
                                            <p:txEl>
                                              <p:pRg st="6" end="6"/>
                                            </p:txEl>
                                          </p:spTgt>
                                        </p:tgtEl>
                                        <p:attrNameLst>
                                          <p:attrName>ppt_w</p:attrName>
                                        </p:attrNameLst>
                                      </p:cBhvr>
                                      <p:tavLst>
                                        <p:tav tm="0">
                                          <p:val>
                                            <p:fltVal val="0"/>
                                          </p:val>
                                        </p:tav>
                                        <p:tav tm="100000">
                                          <p:val>
                                            <p:strVal val="#ppt_w"/>
                                          </p:val>
                                        </p:tav>
                                      </p:tavLst>
                                    </p:anim>
                                    <p:anim calcmode="lin" valueType="num">
                                      <p:cBhvr>
                                        <p:cTn id="37" dur="500" fill="hold"/>
                                        <p:tgtEl>
                                          <p:spTgt spid="21506">
                                            <p:txEl>
                                              <p:pRg st="6" end="6"/>
                                            </p:txEl>
                                          </p:spTgt>
                                        </p:tgtEl>
                                        <p:attrNameLst>
                                          <p:attrName>ppt_h</p:attrName>
                                        </p:attrNameLst>
                                      </p:cBhvr>
                                      <p:tavLst>
                                        <p:tav tm="0">
                                          <p:val>
                                            <p:fltVal val="0"/>
                                          </p:val>
                                        </p:tav>
                                        <p:tav tm="100000">
                                          <p:val>
                                            <p:strVal val="#ppt_h"/>
                                          </p:val>
                                        </p:tav>
                                      </p:tavLst>
                                    </p:anim>
                                  </p:childTnLst>
                                </p:cTn>
                              </p:par>
                            </p:childTnLst>
                          </p:cTn>
                        </p:par>
                      </p:childTnLst>
                    </p:cTn>
                  </p:par>
                  <p:par>
                    <p:cTn id="38" fill="hold">
                      <p:stCondLst>
                        <p:cond delay="indefinite"/>
                      </p:stCondLst>
                      <p:childTnLst>
                        <p:par>
                          <p:cTn id="39" fill="hold">
                            <p:stCondLst>
                              <p:cond delay="0"/>
                            </p:stCondLst>
                            <p:childTnLst>
                              <p:par>
                                <p:cTn id="40" presetID="23" presetClass="entr" presetSubtype="16" fill="hold" nodeType="clickEffect">
                                  <p:stCondLst>
                                    <p:cond delay="0"/>
                                  </p:stCondLst>
                                  <p:childTnLst>
                                    <p:set>
                                      <p:cBhvr>
                                        <p:cTn id="41" dur="1" fill="hold">
                                          <p:stCondLst>
                                            <p:cond delay="0"/>
                                          </p:stCondLst>
                                        </p:cTn>
                                        <p:tgtEl>
                                          <p:spTgt spid="21506">
                                            <p:txEl>
                                              <p:pRg st="7" end="7"/>
                                            </p:txEl>
                                          </p:spTgt>
                                        </p:tgtEl>
                                        <p:attrNameLst>
                                          <p:attrName>style.visibility</p:attrName>
                                        </p:attrNameLst>
                                      </p:cBhvr>
                                      <p:to>
                                        <p:strVal val="visible"/>
                                      </p:to>
                                    </p:set>
                                    <p:anim calcmode="lin" valueType="num">
                                      <p:cBhvr>
                                        <p:cTn id="42" dur="500" fill="hold"/>
                                        <p:tgtEl>
                                          <p:spTgt spid="21506">
                                            <p:txEl>
                                              <p:pRg st="7" end="7"/>
                                            </p:txEl>
                                          </p:spTgt>
                                        </p:tgtEl>
                                        <p:attrNameLst>
                                          <p:attrName>ppt_w</p:attrName>
                                        </p:attrNameLst>
                                      </p:cBhvr>
                                      <p:tavLst>
                                        <p:tav tm="0">
                                          <p:val>
                                            <p:fltVal val="0"/>
                                          </p:val>
                                        </p:tav>
                                        <p:tav tm="100000">
                                          <p:val>
                                            <p:strVal val="#ppt_w"/>
                                          </p:val>
                                        </p:tav>
                                      </p:tavLst>
                                    </p:anim>
                                    <p:anim calcmode="lin" valueType="num">
                                      <p:cBhvr>
                                        <p:cTn id="43" dur="500" fill="hold"/>
                                        <p:tgtEl>
                                          <p:spTgt spid="21506">
                                            <p:txEl>
                                              <p:pRg st="7" end="7"/>
                                            </p:txEl>
                                          </p:spTgt>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pPr eaLnBrk="1" hangingPunct="1">
              <a:defRPr/>
            </a:pPr>
            <a:r>
              <a:rPr lang="en-IE" dirty="0"/>
              <a:t>Q 1.</a:t>
            </a:r>
          </a:p>
        </p:txBody>
      </p:sp>
      <p:sp>
        <p:nvSpPr>
          <p:cNvPr id="21506" name="Content Placeholder 1"/>
          <p:cNvSpPr>
            <a:spLocks noGrp="1"/>
          </p:cNvSpPr>
          <p:nvPr>
            <p:ph idx="1"/>
          </p:nvPr>
        </p:nvSpPr>
        <p:spPr/>
        <p:txBody>
          <a:bodyPr>
            <a:normAutofit/>
          </a:bodyPr>
          <a:lstStyle/>
          <a:p>
            <a:r>
              <a:rPr lang="en-IE" altLang="en-US" sz="2800" dirty="0"/>
              <a:t>Describe briefly how to apply French Polish to a Solid </a:t>
            </a:r>
            <a:r>
              <a:rPr lang="en-IE" altLang="en-US" sz="2800" dirty="0" err="1"/>
              <a:t>TableTop</a:t>
            </a:r>
            <a:r>
              <a:rPr lang="en-IE" altLang="en-US" sz="2800" dirty="0"/>
              <a:t>.</a:t>
            </a:r>
          </a:p>
          <a:p>
            <a:r>
              <a:rPr lang="en-IE" altLang="en-US" sz="2800" b="1" dirty="0">
                <a:solidFill>
                  <a:srgbClr val="FF3300"/>
                </a:solidFill>
              </a:rPr>
              <a:t>French polish:</a:t>
            </a:r>
            <a:r>
              <a:rPr lang="en-IE" altLang="en-US" sz="2800" dirty="0"/>
              <a:t> Mix together shellac and methylated spirit. The polish is worked in slowly using a Fad, gradually building up a film of polish each coat is left to dry before applying the next coat. Each coat will partially dissolve the coat beneath so the layers will amalgamate. </a:t>
            </a:r>
            <a:endParaRPr lang="en-GB" altLang="en-US" sz="2800" dirty="0"/>
          </a:p>
          <a:p>
            <a:pPr marL="114300" indent="0">
              <a:buNone/>
            </a:pPr>
            <a:endParaRPr lang="en-IE" altLang="en-US" sz="3200" dirty="0"/>
          </a:p>
          <a:p>
            <a:pPr marL="114300" indent="0">
              <a:buNone/>
            </a:pPr>
            <a:endParaRPr lang="en-IE" altLang="en-US" sz="3200" dirty="0"/>
          </a:p>
          <a:p>
            <a:pPr eaLnBrk="1" hangingPunct="1"/>
            <a:endParaRPr lang="en-IE" sz="3200" dirty="0"/>
          </a:p>
        </p:txBody>
      </p:sp>
      <p:sp>
        <p:nvSpPr>
          <p:cNvPr id="4" name="Footer Placeholder 3"/>
          <p:cNvSpPr>
            <a:spLocks noGrp="1"/>
          </p:cNvSpPr>
          <p:nvPr>
            <p:ph type="ftr" sz="quarter" idx="11"/>
          </p:nvPr>
        </p:nvSpPr>
        <p:spPr/>
        <p:txBody>
          <a:bodyPr/>
          <a:lstStyle/>
          <a:p>
            <a:r>
              <a:rPr lang="en-US"/>
              <a:t>Jennifer Byrne 2022</a:t>
            </a:r>
          </a:p>
        </p:txBody>
      </p:sp>
      <p:sp>
        <p:nvSpPr>
          <p:cNvPr id="2" name="Slide Number Placeholder 1"/>
          <p:cNvSpPr>
            <a:spLocks noGrp="1"/>
          </p:cNvSpPr>
          <p:nvPr>
            <p:ph type="sldNum" sz="quarter" idx="12"/>
          </p:nvPr>
        </p:nvSpPr>
        <p:spPr/>
        <p:txBody>
          <a:bodyPr/>
          <a:lstStyle/>
          <a:p>
            <a:fld id="{9155582F-4C7A-41C7-B992-AD0C76DBDBCD}" type="slidenum">
              <a:rPr lang="en-GB" smtClean="0"/>
              <a:t>3</a:t>
            </a:fld>
            <a:endParaRPr lang="en-GB"/>
          </a:p>
        </p:txBody>
      </p:sp>
    </p:spTree>
    <p:extLst>
      <p:ext uri="{BB962C8B-B14F-4D97-AF65-F5344CB8AC3E}">
        <p14:creationId xmlns:p14="http://schemas.microsoft.com/office/powerpoint/2010/main" val="3836546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p:cTn id="7" dur="500" fill="hold"/>
                                        <p:tgtEl>
                                          <p:spTgt spid="3"/>
                                        </p:tgtEl>
                                        <p:attrNameLst>
                                          <p:attrName>ppt_w</p:attrName>
                                        </p:attrNameLst>
                                      </p:cBhvr>
                                      <p:tavLst>
                                        <p:tav tm="0">
                                          <p:val>
                                            <p:fltVal val="0"/>
                                          </p:val>
                                        </p:tav>
                                        <p:tav tm="100000">
                                          <p:val>
                                            <p:strVal val="#ppt_w"/>
                                          </p:val>
                                        </p:tav>
                                      </p:tavLst>
                                    </p:anim>
                                    <p:anim calcmode="lin" valueType="num">
                                      <p:cBhvr>
                                        <p:cTn id="8" dur="500" fill="hold"/>
                                        <p:tgtEl>
                                          <p:spTgt spid="3"/>
                                        </p:tgtEl>
                                        <p:attrNameLst>
                                          <p:attrName>ppt_h</p:attrName>
                                        </p:attrNameLst>
                                      </p:cBhvr>
                                      <p:tavLst>
                                        <p:tav tm="0">
                                          <p:val>
                                            <p:fltVal val="0"/>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23" presetClass="entr" presetSubtype="16" fill="hold" nodeType="clickEffect">
                                  <p:stCondLst>
                                    <p:cond delay="0"/>
                                  </p:stCondLst>
                                  <p:childTnLst>
                                    <p:set>
                                      <p:cBhvr>
                                        <p:cTn id="12" dur="1" fill="hold">
                                          <p:stCondLst>
                                            <p:cond delay="0"/>
                                          </p:stCondLst>
                                        </p:cTn>
                                        <p:tgtEl>
                                          <p:spTgt spid="21506">
                                            <p:txEl>
                                              <p:pRg st="0" end="0"/>
                                            </p:txEl>
                                          </p:spTgt>
                                        </p:tgtEl>
                                        <p:attrNameLst>
                                          <p:attrName>style.visibility</p:attrName>
                                        </p:attrNameLst>
                                      </p:cBhvr>
                                      <p:to>
                                        <p:strVal val="visible"/>
                                      </p:to>
                                    </p:set>
                                    <p:anim calcmode="lin" valueType="num">
                                      <p:cBhvr>
                                        <p:cTn id="13" dur="500" fill="hold"/>
                                        <p:tgtEl>
                                          <p:spTgt spid="21506">
                                            <p:txEl>
                                              <p:pRg st="0" end="0"/>
                                            </p:txEl>
                                          </p:spTgt>
                                        </p:tgtEl>
                                        <p:attrNameLst>
                                          <p:attrName>ppt_w</p:attrName>
                                        </p:attrNameLst>
                                      </p:cBhvr>
                                      <p:tavLst>
                                        <p:tav tm="0">
                                          <p:val>
                                            <p:fltVal val="0"/>
                                          </p:val>
                                        </p:tav>
                                        <p:tav tm="100000">
                                          <p:val>
                                            <p:strVal val="#ppt_w"/>
                                          </p:val>
                                        </p:tav>
                                      </p:tavLst>
                                    </p:anim>
                                    <p:anim calcmode="lin" valueType="num">
                                      <p:cBhvr>
                                        <p:cTn id="14" dur="500" fill="hold"/>
                                        <p:tgtEl>
                                          <p:spTgt spid="21506">
                                            <p:txEl>
                                              <p:pRg st="0" end="0"/>
                                            </p:txEl>
                                          </p:spTgt>
                                        </p:tgtEl>
                                        <p:attrNameLst>
                                          <p:attrName>ppt_h</p:attrName>
                                        </p:attrNameLst>
                                      </p:cBhvr>
                                      <p:tavLst>
                                        <p:tav tm="0">
                                          <p:val>
                                            <p:fltVal val="0"/>
                                          </p:val>
                                        </p:tav>
                                        <p:tav tm="100000">
                                          <p:val>
                                            <p:strVal val="#ppt_h"/>
                                          </p:val>
                                        </p:tav>
                                      </p:tavLst>
                                    </p:anim>
                                  </p:childTnLst>
                                </p:cTn>
                              </p:par>
                            </p:childTnLst>
                          </p:cTn>
                        </p:par>
                      </p:childTnLst>
                    </p:cTn>
                  </p:par>
                  <p:par>
                    <p:cTn id="15" fill="hold">
                      <p:stCondLst>
                        <p:cond delay="indefinite"/>
                      </p:stCondLst>
                      <p:childTnLst>
                        <p:par>
                          <p:cTn id="16" fill="hold">
                            <p:stCondLst>
                              <p:cond delay="0"/>
                            </p:stCondLst>
                            <p:childTnLst>
                              <p:par>
                                <p:cTn id="17" presetID="23" presetClass="entr" presetSubtype="16" fill="hold" nodeType="clickEffect">
                                  <p:stCondLst>
                                    <p:cond delay="0"/>
                                  </p:stCondLst>
                                  <p:childTnLst>
                                    <p:set>
                                      <p:cBhvr>
                                        <p:cTn id="18" dur="1" fill="hold">
                                          <p:stCondLst>
                                            <p:cond delay="0"/>
                                          </p:stCondLst>
                                        </p:cTn>
                                        <p:tgtEl>
                                          <p:spTgt spid="21506">
                                            <p:txEl>
                                              <p:pRg st="1" end="1"/>
                                            </p:txEl>
                                          </p:spTgt>
                                        </p:tgtEl>
                                        <p:attrNameLst>
                                          <p:attrName>style.visibility</p:attrName>
                                        </p:attrNameLst>
                                      </p:cBhvr>
                                      <p:to>
                                        <p:strVal val="visible"/>
                                      </p:to>
                                    </p:set>
                                    <p:anim calcmode="lin" valueType="num">
                                      <p:cBhvr>
                                        <p:cTn id="19" dur="500" fill="hold"/>
                                        <p:tgtEl>
                                          <p:spTgt spid="21506">
                                            <p:txEl>
                                              <p:pRg st="1" end="1"/>
                                            </p:txEl>
                                          </p:spTgt>
                                        </p:tgtEl>
                                        <p:attrNameLst>
                                          <p:attrName>ppt_w</p:attrName>
                                        </p:attrNameLst>
                                      </p:cBhvr>
                                      <p:tavLst>
                                        <p:tav tm="0">
                                          <p:val>
                                            <p:fltVal val="0"/>
                                          </p:val>
                                        </p:tav>
                                        <p:tav tm="100000">
                                          <p:val>
                                            <p:strVal val="#ppt_w"/>
                                          </p:val>
                                        </p:tav>
                                      </p:tavLst>
                                    </p:anim>
                                    <p:anim calcmode="lin" valueType="num">
                                      <p:cBhvr>
                                        <p:cTn id="20" dur="500" fill="hold"/>
                                        <p:tgtEl>
                                          <p:spTgt spid="21506">
                                            <p:txEl>
                                              <p:pRg st="1" end="1"/>
                                            </p:txEl>
                                          </p:spTgt>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pPr eaLnBrk="1" hangingPunct="1">
              <a:defRPr/>
            </a:pPr>
            <a:r>
              <a:rPr lang="en-IE" dirty="0"/>
              <a:t>Q 2. </a:t>
            </a:r>
          </a:p>
        </p:txBody>
      </p:sp>
      <p:sp>
        <p:nvSpPr>
          <p:cNvPr id="21506" name="Content Placeholder 1"/>
          <p:cNvSpPr>
            <a:spLocks noGrp="1"/>
          </p:cNvSpPr>
          <p:nvPr>
            <p:ph idx="1"/>
          </p:nvPr>
        </p:nvSpPr>
        <p:spPr/>
        <p:txBody>
          <a:bodyPr>
            <a:normAutofit/>
          </a:bodyPr>
          <a:lstStyle/>
          <a:p>
            <a:r>
              <a:rPr lang="en-IE" altLang="en-US" sz="2800" dirty="0"/>
              <a:t>Describe briefly how to apply Oil to a Solid Table Top. </a:t>
            </a:r>
          </a:p>
          <a:p>
            <a:r>
              <a:rPr lang="en-IE" altLang="en-US" sz="2800" b="1" dirty="0">
                <a:solidFill>
                  <a:srgbClr val="FF3300"/>
                </a:solidFill>
              </a:rPr>
              <a:t>Oil:</a:t>
            </a:r>
            <a:r>
              <a:rPr lang="en-IE" altLang="en-US" sz="2800" b="1" dirty="0"/>
              <a:t>  </a:t>
            </a:r>
            <a:r>
              <a:rPr lang="en-IE" altLang="en-US" sz="2800" dirty="0"/>
              <a:t>This is applied in numerous layers, each coat must be hardened by oxidization and at least 12 coats are needed. The addition of small amounts of turpentine make it easier for working and will speed up drying process each layer should be smoothened with fine glass paper and dust removed.</a:t>
            </a:r>
            <a:endParaRPr lang="en-GB" altLang="en-US" sz="2800" dirty="0"/>
          </a:p>
          <a:p>
            <a:pPr marL="114300" indent="0">
              <a:buNone/>
            </a:pPr>
            <a:r>
              <a:rPr lang="en-IE" altLang="en-US" sz="3200" dirty="0"/>
              <a:t> 	</a:t>
            </a:r>
          </a:p>
          <a:p>
            <a:pPr marL="114300" indent="0">
              <a:buNone/>
            </a:pPr>
            <a:endParaRPr lang="en-IE" altLang="en-US" sz="3200" dirty="0"/>
          </a:p>
          <a:p>
            <a:pPr eaLnBrk="1" hangingPunct="1"/>
            <a:endParaRPr lang="en-IE" sz="3200" dirty="0"/>
          </a:p>
        </p:txBody>
      </p:sp>
      <p:sp>
        <p:nvSpPr>
          <p:cNvPr id="4" name="Footer Placeholder 3"/>
          <p:cNvSpPr>
            <a:spLocks noGrp="1"/>
          </p:cNvSpPr>
          <p:nvPr>
            <p:ph type="ftr" sz="quarter" idx="11"/>
          </p:nvPr>
        </p:nvSpPr>
        <p:spPr/>
        <p:txBody>
          <a:bodyPr/>
          <a:lstStyle/>
          <a:p>
            <a:r>
              <a:rPr lang="en-US"/>
              <a:t>Jennifer Byrne 2022</a:t>
            </a:r>
          </a:p>
        </p:txBody>
      </p:sp>
      <p:sp>
        <p:nvSpPr>
          <p:cNvPr id="2" name="Slide Number Placeholder 1"/>
          <p:cNvSpPr>
            <a:spLocks noGrp="1"/>
          </p:cNvSpPr>
          <p:nvPr>
            <p:ph type="sldNum" sz="quarter" idx="12"/>
          </p:nvPr>
        </p:nvSpPr>
        <p:spPr/>
        <p:txBody>
          <a:bodyPr/>
          <a:lstStyle/>
          <a:p>
            <a:fld id="{9155582F-4C7A-41C7-B992-AD0C76DBDBCD}" type="slidenum">
              <a:rPr lang="en-GB" smtClean="0"/>
              <a:t>4</a:t>
            </a:fld>
            <a:endParaRPr lang="en-GB"/>
          </a:p>
        </p:txBody>
      </p:sp>
    </p:spTree>
    <p:extLst>
      <p:ext uri="{BB962C8B-B14F-4D97-AF65-F5344CB8AC3E}">
        <p14:creationId xmlns:p14="http://schemas.microsoft.com/office/powerpoint/2010/main" val="14969150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p:cTn id="7" dur="500" fill="hold"/>
                                        <p:tgtEl>
                                          <p:spTgt spid="3"/>
                                        </p:tgtEl>
                                        <p:attrNameLst>
                                          <p:attrName>ppt_w</p:attrName>
                                        </p:attrNameLst>
                                      </p:cBhvr>
                                      <p:tavLst>
                                        <p:tav tm="0">
                                          <p:val>
                                            <p:fltVal val="0"/>
                                          </p:val>
                                        </p:tav>
                                        <p:tav tm="100000">
                                          <p:val>
                                            <p:strVal val="#ppt_w"/>
                                          </p:val>
                                        </p:tav>
                                      </p:tavLst>
                                    </p:anim>
                                    <p:anim calcmode="lin" valueType="num">
                                      <p:cBhvr>
                                        <p:cTn id="8" dur="500" fill="hold"/>
                                        <p:tgtEl>
                                          <p:spTgt spid="3"/>
                                        </p:tgtEl>
                                        <p:attrNameLst>
                                          <p:attrName>ppt_h</p:attrName>
                                        </p:attrNameLst>
                                      </p:cBhvr>
                                      <p:tavLst>
                                        <p:tav tm="0">
                                          <p:val>
                                            <p:fltVal val="0"/>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23" presetClass="entr" presetSubtype="16" fill="hold" nodeType="clickEffect">
                                  <p:stCondLst>
                                    <p:cond delay="0"/>
                                  </p:stCondLst>
                                  <p:childTnLst>
                                    <p:set>
                                      <p:cBhvr>
                                        <p:cTn id="12" dur="1" fill="hold">
                                          <p:stCondLst>
                                            <p:cond delay="0"/>
                                          </p:stCondLst>
                                        </p:cTn>
                                        <p:tgtEl>
                                          <p:spTgt spid="21506">
                                            <p:txEl>
                                              <p:pRg st="0" end="0"/>
                                            </p:txEl>
                                          </p:spTgt>
                                        </p:tgtEl>
                                        <p:attrNameLst>
                                          <p:attrName>style.visibility</p:attrName>
                                        </p:attrNameLst>
                                      </p:cBhvr>
                                      <p:to>
                                        <p:strVal val="visible"/>
                                      </p:to>
                                    </p:set>
                                    <p:anim calcmode="lin" valueType="num">
                                      <p:cBhvr>
                                        <p:cTn id="13" dur="500" fill="hold"/>
                                        <p:tgtEl>
                                          <p:spTgt spid="21506">
                                            <p:txEl>
                                              <p:pRg st="0" end="0"/>
                                            </p:txEl>
                                          </p:spTgt>
                                        </p:tgtEl>
                                        <p:attrNameLst>
                                          <p:attrName>ppt_w</p:attrName>
                                        </p:attrNameLst>
                                      </p:cBhvr>
                                      <p:tavLst>
                                        <p:tav tm="0">
                                          <p:val>
                                            <p:fltVal val="0"/>
                                          </p:val>
                                        </p:tav>
                                        <p:tav tm="100000">
                                          <p:val>
                                            <p:strVal val="#ppt_w"/>
                                          </p:val>
                                        </p:tav>
                                      </p:tavLst>
                                    </p:anim>
                                    <p:anim calcmode="lin" valueType="num">
                                      <p:cBhvr>
                                        <p:cTn id="14" dur="500" fill="hold"/>
                                        <p:tgtEl>
                                          <p:spTgt spid="21506">
                                            <p:txEl>
                                              <p:pRg st="0" end="0"/>
                                            </p:txEl>
                                          </p:spTgt>
                                        </p:tgtEl>
                                        <p:attrNameLst>
                                          <p:attrName>ppt_h</p:attrName>
                                        </p:attrNameLst>
                                      </p:cBhvr>
                                      <p:tavLst>
                                        <p:tav tm="0">
                                          <p:val>
                                            <p:fltVal val="0"/>
                                          </p:val>
                                        </p:tav>
                                        <p:tav tm="100000">
                                          <p:val>
                                            <p:strVal val="#ppt_h"/>
                                          </p:val>
                                        </p:tav>
                                      </p:tavLst>
                                    </p:anim>
                                  </p:childTnLst>
                                </p:cTn>
                              </p:par>
                            </p:childTnLst>
                          </p:cTn>
                        </p:par>
                      </p:childTnLst>
                    </p:cTn>
                  </p:par>
                  <p:par>
                    <p:cTn id="15" fill="hold">
                      <p:stCondLst>
                        <p:cond delay="indefinite"/>
                      </p:stCondLst>
                      <p:childTnLst>
                        <p:par>
                          <p:cTn id="16" fill="hold">
                            <p:stCondLst>
                              <p:cond delay="0"/>
                            </p:stCondLst>
                            <p:childTnLst>
                              <p:par>
                                <p:cTn id="17" presetID="23" presetClass="entr" presetSubtype="16" fill="hold" nodeType="clickEffect">
                                  <p:stCondLst>
                                    <p:cond delay="0"/>
                                  </p:stCondLst>
                                  <p:childTnLst>
                                    <p:set>
                                      <p:cBhvr>
                                        <p:cTn id="18" dur="1" fill="hold">
                                          <p:stCondLst>
                                            <p:cond delay="0"/>
                                          </p:stCondLst>
                                        </p:cTn>
                                        <p:tgtEl>
                                          <p:spTgt spid="21506">
                                            <p:txEl>
                                              <p:pRg st="1" end="1"/>
                                            </p:txEl>
                                          </p:spTgt>
                                        </p:tgtEl>
                                        <p:attrNameLst>
                                          <p:attrName>style.visibility</p:attrName>
                                        </p:attrNameLst>
                                      </p:cBhvr>
                                      <p:to>
                                        <p:strVal val="visible"/>
                                      </p:to>
                                    </p:set>
                                    <p:anim calcmode="lin" valueType="num">
                                      <p:cBhvr>
                                        <p:cTn id="19" dur="500" fill="hold"/>
                                        <p:tgtEl>
                                          <p:spTgt spid="21506">
                                            <p:txEl>
                                              <p:pRg st="1" end="1"/>
                                            </p:txEl>
                                          </p:spTgt>
                                        </p:tgtEl>
                                        <p:attrNameLst>
                                          <p:attrName>ppt_w</p:attrName>
                                        </p:attrNameLst>
                                      </p:cBhvr>
                                      <p:tavLst>
                                        <p:tav tm="0">
                                          <p:val>
                                            <p:fltVal val="0"/>
                                          </p:val>
                                        </p:tav>
                                        <p:tav tm="100000">
                                          <p:val>
                                            <p:strVal val="#ppt_w"/>
                                          </p:val>
                                        </p:tav>
                                      </p:tavLst>
                                    </p:anim>
                                    <p:anim calcmode="lin" valueType="num">
                                      <p:cBhvr>
                                        <p:cTn id="20" dur="500" fill="hold"/>
                                        <p:tgtEl>
                                          <p:spTgt spid="21506">
                                            <p:txEl>
                                              <p:pRg st="1" end="1"/>
                                            </p:txEl>
                                          </p:spTgt>
                                        </p:tgtEl>
                                        <p:attrNameLst>
                                          <p:attrName>ppt_h</p:attrName>
                                        </p:attrNameLst>
                                      </p:cBhvr>
                                      <p:tavLst>
                                        <p:tav tm="0">
                                          <p:val>
                                            <p:fltVal val="0"/>
                                          </p:val>
                                        </p:tav>
                                        <p:tav tm="100000">
                                          <p:val>
                                            <p:strVal val="#ppt_h"/>
                                          </p:val>
                                        </p:tav>
                                      </p:tavLst>
                                    </p:anim>
                                  </p:childTnLst>
                                </p:cTn>
                              </p:par>
                            </p:childTnLst>
                          </p:cTn>
                        </p:par>
                      </p:childTnLst>
                    </p:cTn>
                  </p:par>
                  <p:par>
                    <p:cTn id="21" fill="hold">
                      <p:stCondLst>
                        <p:cond delay="indefinite"/>
                      </p:stCondLst>
                      <p:childTnLst>
                        <p:par>
                          <p:cTn id="22" fill="hold">
                            <p:stCondLst>
                              <p:cond delay="0"/>
                            </p:stCondLst>
                            <p:childTnLst>
                              <p:par>
                                <p:cTn id="23" presetID="23" presetClass="entr" presetSubtype="16" fill="hold" nodeType="clickEffect">
                                  <p:stCondLst>
                                    <p:cond delay="0"/>
                                  </p:stCondLst>
                                  <p:childTnLst>
                                    <p:set>
                                      <p:cBhvr>
                                        <p:cTn id="24" dur="1" fill="hold">
                                          <p:stCondLst>
                                            <p:cond delay="0"/>
                                          </p:stCondLst>
                                        </p:cTn>
                                        <p:tgtEl>
                                          <p:spTgt spid="21506">
                                            <p:txEl>
                                              <p:pRg st="2" end="2"/>
                                            </p:txEl>
                                          </p:spTgt>
                                        </p:tgtEl>
                                        <p:attrNameLst>
                                          <p:attrName>style.visibility</p:attrName>
                                        </p:attrNameLst>
                                      </p:cBhvr>
                                      <p:to>
                                        <p:strVal val="visible"/>
                                      </p:to>
                                    </p:set>
                                    <p:anim calcmode="lin" valueType="num">
                                      <p:cBhvr>
                                        <p:cTn id="25" dur="500" fill="hold"/>
                                        <p:tgtEl>
                                          <p:spTgt spid="21506">
                                            <p:txEl>
                                              <p:pRg st="2" end="2"/>
                                            </p:txEl>
                                          </p:spTgt>
                                        </p:tgtEl>
                                        <p:attrNameLst>
                                          <p:attrName>ppt_w</p:attrName>
                                        </p:attrNameLst>
                                      </p:cBhvr>
                                      <p:tavLst>
                                        <p:tav tm="0">
                                          <p:val>
                                            <p:fltVal val="0"/>
                                          </p:val>
                                        </p:tav>
                                        <p:tav tm="100000">
                                          <p:val>
                                            <p:strVal val="#ppt_w"/>
                                          </p:val>
                                        </p:tav>
                                      </p:tavLst>
                                    </p:anim>
                                    <p:anim calcmode="lin" valueType="num">
                                      <p:cBhvr>
                                        <p:cTn id="26" dur="500" fill="hold"/>
                                        <p:tgtEl>
                                          <p:spTgt spid="21506">
                                            <p:txEl>
                                              <p:pRg st="2" end="2"/>
                                            </p:txEl>
                                          </p:spTgt>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pPr eaLnBrk="1" hangingPunct="1">
              <a:defRPr/>
            </a:pPr>
            <a:r>
              <a:rPr lang="en-IE" dirty="0"/>
              <a:t>Q 3. </a:t>
            </a:r>
          </a:p>
        </p:txBody>
      </p:sp>
      <p:sp>
        <p:nvSpPr>
          <p:cNvPr id="21506" name="Content Placeholder 1"/>
          <p:cNvSpPr>
            <a:spLocks noGrp="1"/>
          </p:cNvSpPr>
          <p:nvPr>
            <p:ph idx="1"/>
          </p:nvPr>
        </p:nvSpPr>
        <p:spPr/>
        <p:txBody>
          <a:bodyPr>
            <a:normAutofit/>
          </a:bodyPr>
          <a:lstStyle/>
          <a:p>
            <a:r>
              <a:rPr lang="en-IE" altLang="en-US" sz="2800" dirty="0"/>
              <a:t>Describe briefly how  to apply a water based dye. </a:t>
            </a:r>
          </a:p>
          <a:p>
            <a:r>
              <a:rPr lang="en-IE" altLang="en-US" sz="2800" dirty="0"/>
              <a:t>Water based dyes are available in a wide range of pigments. Pigments can be mixed with water or bought premixed.        Timber surface will need to be dampened allowed to dry and sanded  before the water based dye is applied because the water lifts the grain. </a:t>
            </a:r>
            <a:r>
              <a:rPr lang="en-IE" altLang="en-US" sz="3200" dirty="0"/>
              <a:t>	</a:t>
            </a:r>
          </a:p>
          <a:p>
            <a:pPr marL="114300" indent="0">
              <a:buNone/>
            </a:pPr>
            <a:endParaRPr lang="en-IE" altLang="en-US" sz="3200" dirty="0"/>
          </a:p>
          <a:p>
            <a:pPr eaLnBrk="1" hangingPunct="1"/>
            <a:endParaRPr lang="en-IE" sz="3200" dirty="0"/>
          </a:p>
        </p:txBody>
      </p:sp>
      <p:sp>
        <p:nvSpPr>
          <p:cNvPr id="4" name="Footer Placeholder 3"/>
          <p:cNvSpPr>
            <a:spLocks noGrp="1"/>
          </p:cNvSpPr>
          <p:nvPr>
            <p:ph type="ftr" sz="quarter" idx="11"/>
          </p:nvPr>
        </p:nvSpPr>
        <p:spPr/>
        <p:txBody>
          <a:bodyPr/>
          <a:lstStyle/>
          <a:p>
            <a:r>
              <a:rPr lang="en-US"/>
              <a:t>Jennifer Byrne 2022</a:t>
            </a:r>
          </a:p>
        </p:txBody>
      </p:sp>
      <p:sp>
        <p:nvSpPr>
          <p:cNvPr id="2" name="Slide Number Placeholder 1"/>
          <p:cNvSpPr>
            <a:spLocks noGrp="1"/>
          </p:cNvSpPr>
          <p:nvPr>
            <p:ph type="sldNum" sz="quarter" idx="12"/>
          </p:nvPr>
        </p:nvSpPr>
        <p:spPr/>
        <p:txBody>
          <a:bodyPr/>
          <a:lstStyle/>
          <a:p>
            <a:fld id="{9155582F-4C7A-41C7-B992-AD0C76DBDBCD}" type="slidenum">
              <a:rPr lang="en-GB" smtClean="0"/>
              <a:t>5</a:t>
            </a:fld>
            <a:endParaRPr lang="en-GB"/>
          </a:p>
        </p:txBody>
      </p:sp>
    </p:spTree>
    <p:extLst>
      <p:ext uri="{BB962C8B-B14F-4D97-AF65-F5344CB8AC3E}">
        <p14:creationId xmlns:p14="http://schemas.microsoft.com/office/powerpoint/2010/main" val="2038497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p:cTn id="7" dur="500" fill="hold"/>
                                        <p:tgtEl>
                                          <p:spTgt spid="3"/>
                                        </p:tgtEl>
                                        <p:attrNameLst>
                                          <p:attrName>ppt_w</p:attrName>
                                        </p:attrNameLst>
                                      </p:cBhvr>
                                      <p:tavLst>
                                        <p:tav tm="0">
                                          <p:val>
                                            <p:fltVal val="0"/>
                                          </p:val>
                                        </p:tav>
                                        <p:tav tm="100000">
                                          <p:val>
                                            <p:strVal val="#ppt_w"/>
                                          </p:val>
                                        </p:tav>
                                      </p:tavLst>
                                    </p:anim>
                                    <p:anim calcmode="lin" valueType="num">
                                      <p:cBhvr>
                                        <p:cTn id="8" dur="500" fill="hold"/>
                                        <p:tgtEl>
                                          <p:spTgt spid="3"/>
                                        </p:tgtEl>
                                        <p:attrNameLst>
                                          <p:attrName>ppt_h</p:attrName>
                                        </p:attrNameLst>
                                      </p:cBhvr>
                                      <p:tavLst>
                                        <p:tav tm="0">
                                          <p:val>
                                            <p:fltVal val="0"/>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23" presetClass="entr" presetSubtype="16" fill="hold" nodeType="clickEffect">
                                  <p:stCondLst>
                                    <p:cond delay="0"/>
                                  </p:stCondLst>
                                  <p:childTnLst>
                                    <p:set>
                                      <p:cBhvr>
                                        <p:cTn id="12" dur="1" fill="hold">
                                          <p:stCondLst>
                                            <p:cond delay="0"/>
                                          </p:stCondLst>
                                        </p:cTn>
                                        <p:tgtEl>
                                          <p:spTgt spid="21506">
                                            <p:txEl>
                                              <p:pRg st="0" end="0"/>
                                            </p:txEl>
                                          </p:spTgt>
                                        </p:tgtEl>
                                        <p:attrNameLst>
                                          <p:attrName>style.visibility</p:attrName>
                                        </p:attrNameLst>
                                      </p:cBhvr>
                                      <p:to>
                                        <p:strVal val="visible"/>
                                      </p:to>
                                    </p:set>
                                    <p:anim calcmode="lin" valueType="num">
                                      <p:cBhvr>
                                        <p:cTn id="13" dur="500" fill="hold"/>
                                        <p:tgtEl>
                                          <p:spTgt spid="21506">
                                            <p:txEl>
                                              <p:pRg st="0" end="0"/>
                                            </p:txEl>
                                          </p:spTgt>
                                        </p:tgtEl>
                                        <p:attrNameLst>
                                          <p:attrName>ppt_w</p:attrName>
                                        </p:attrNameLst>
                                      </p:cBhvr>
                                      <p:tavLst>
                                        <p:tav tm="0">
                                          <p:val>
                                            <p:fltVal val="0"/>
                                          </p:val>
                                        </p:tav>
                                        <p:tav tm="100000">
                                          <p:val>
                                            <p:strVal val="#ppt_w"/>
                                          </p:val>
                                        </p:tav>
                                      </p:tavLst>
                                    </p:anim>
                                    <p:anim calcmode="lin" valueType="num">
                                      <p:cBhvr>
                                        <p:cTn id="14" dur="500" fill="hold"/>
                                        <p:tgtEl>
                                          <p:spTgt spid="21506">
                                            <p:txEl>
                                              <p:pRg st="0" end="0"/>
                                            </p:txEl>
                                          </p:spTgt>
                                        </p:tgtEl>
                                        <p:attrNameLst>
                                          <p:attrName>ppt_h</p:attrName>
                                        </p:attrNameLst>
                                      </p:cBhvr>
                                      <p:tavLst>
                                        <p:tav tm="0">
                                          <p:val>
                                            <p:fltVal val="0"/>
                                          </p:val>
                                        </p:tav>
                                        <p:tav tm="100000">
                                          <p:val>
                                            <p:strVal val="#ppt_h"/>
                                          </p:val>
                                        </p:tav>
                                      </p:tavLst>
                                    </p:anim>
                                  </p:childTnLst>
                                </p:cTn>
                              </p:par>
                            </p:childTnLst>
                          </p:cTn>
                        </p:par>
                      </p:childTnLst>
                    </p:cTn>
                  </p:par>
                  <p:par>
                    <p:cTn id="15" fill="hold">
                      <p:stCondLst>
                        <p:cond delay="indefinite"/>
                      </p:stCondLst>
                      <p:childTnLst>
                        <p:par>
                          <p:cTn id="16" fill="hold">
                            <p:stCondLst>
                              <p:cond delay="0"/>
                            </p:stCondLst>
                            <p:childTnLst>
                              <p:par>
                                <p:cTn id="17" presetID="23" presetClass="entr" presetSubtype="16" fill="hold" nodeType="clickEffect">
                                  <p:stCondLst>
                                    <p:cond delay="0"/>
                                  </p:stCondLst>
                                  <p:childTnLst>
                                    <p:set>
                                      <p:cBhvr>
                                        <p:cTn id="18" dur="1" fill="hold">
                                          <p:stCondLst>
                                            <p:cond delay="0"/>
                                          </p:stCondLst>
                                        </p:cTn>
                                        <p:tgtEl>
                                          <p:spTgt spid="21506">
                                            <p:txEl>
                                              <p:pRg st="1" end="1"/>
                                            </p:txEl>
                                          </p:spTgt>
                                        </p:tgtEl>
                                        <p:attrNameLst>
                                          <p:attrName>style.visibility</p:attrName>
                                        </p:attrNameLst>
                                      </p:cBhvr>
                                      <p:to>
                                        <p:strVal val="visible"/>
                                      </p:to>
                                    </p:set>
                                    <p:anim calcmode="lin" valueType="num">
                                      <p:cBhvr>
                                        <p:cTn id="19" dur="500" fill="hold"/>
                                        <p:tgtEl>
                                          <p:spTgt spid="21506">
                                            <p:txEl>
                                              <p:pRg st="1" end="1"/>
                                            </p:txEl>
                                          </p:spTgt>
                                        </p:tgtEl>
                                        <p:attrNameLst>
                                          <p:attrName>ppt_w</p:attrName>
                                        </p:attrNameLst>
                                      </p:cBhvr>
                                      <p:tavLst>
                                        <p:tav tm="0">
                                          <p:val>
                                            <p:fltVal val="0"/>
                                          </p:val>
                                        </p:tav>
                                        <p:tav tm="100000">
                                          <p:val>
                                            <p:strVal val="#ppt_w"/>
                                          </p:val>
                                        </p:tav>
                                      </p:tavLst>
                                    </p:anim>
                                    <p:anim calcmode="lin" valueType="num">
                                      <p:cBhvr>
                                        <p:cTn id="20" dur="500" fill="hold"/>
                                        <p:tgtEl>
                                          <p:spTgt spid="21506">
                                            <p:txEl>
                                              <p:pRg st="1" end="1"/>
                                            </p:txEl>
                                          </p:spTgt>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pPr eaLnBrk="1" hangingPunct="1">
              <a:defRPr/>
            </a:pPr>
            <a:r>
              <a:rPr lang="en-IE" dirty="0"/>
              <a:t>Q 4. </a:t>
            </a:r>
          </a:p>
        </p:txBody>
      </p:sp>
      <p:sp>
        <p:nvSpPr>
          <p:cNvPr id="21506" name="Content Placeholder 1"/>
          <p:cNvSpPr>
            <a:spLocks noGrp="1"/>
          </p:cNvSpPr>
          <p:nvPr>
            <p:ph idx="1"/>
          </p:nvPr>
        </p:nvSpPr>
        <p:spPr/>
        <p:txBody>
          <a:bodyPr>
            <a:normAutofit/>
          </a:bodyPr>
          <a:lstStyle/>
          <a:p>
            <a:r>
              <a:rPr lang="en-IE" altLang="en-US" sz="2800" dirty="0"/>
              <a:t>Explain why  surface finishes are applied to wood?</a:t>
            </a:r>
          </a:p>
          <a:p>
            <a:r>
              <a:rPr lang="en-IE" altLang="en-US" sz="2800" dirty="0"/>
              <a:t>To protect the wood from oil, grease, liquids and other general pollution by sealing the pores. A finish will also enhance the natural beauty of the wood.</a:t>
            </a:r>
          </a:p>
          <a:p>
            <a:endParaRPr lang="en-IE" altLang="en-US" sz="3200" dirty="0"/>
          </a:p>
          <a:p>
            <a:pPr eaLnBrk="1" hangingPunct="1"/>
            <a:endParaRPr lang="en-IE" sz="3200" dirty="0"/>
          </a:p>
        </p:txBody>
      </p:sp>
      <p:sp>
        <p:nvSpPr>
          <p:cNvPr id="4" name="Footer Placeholder 3"/>
          <p:cNvSpPr>
            <a:spLocks noGrp="1"/>
          </p:cNvSpPr>
          <p:nvPr>
            <p:ph type="ftr" sz="quarter" idx="11"/>
          </p:nvPr>
        </p:nvSpPr>
        <p:spPr/>
        <p:txBody>
          <a:bodyPr/>
          <a:lstStyle/>
          <a:p>
            <a:r>
              <a:rPr lang="en-US"/>
              <a:t>Jennifer Byrne 2022</a:t>
            </a:r>
          </a:p>
        </p:txBody>
      </p:sp>
      <p:sp>
        <p:nvSpPr>
          <p:cNvPr id="2" name="Slide Number Placeholder 1"/>
          <p:cNvSpPr>
            <a:spLocks noGrp="1"/>
          </p:cNvSpPr>
          <p:nvPr>
            <p:ph type="sldNum" sz="quarter" idx="12"/>
          </p:nvPr>
        </p:nvSpPr>
        <p:spPr/>
        <p:txBody>
          <a:bodyPr/>
          <a:lstStyle/>
          <a:p>
            <a:fld id="{9155582F-4C7A-41C7-B992-AD0C76DBDBCD}" type="slidenum">
              <a:rPr lang="en-GB" smtClean="0"/>
              <a:t>6</a:t>
            </a:fld>
            <a:endParaRPr lang="en-GB"/>
          </a:p>
        </p:txBody>
      </p:sp>
    </p:spTree>
    <p:extLst>
      <p:ext uri="{BB962C8B-B14F-4D97-AF65-F5344CB8AC3E}">
        <p14:creationId xmlns:p14="http://schemas.microsoft.com/office/powerpoint/2010/main" val="37923536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p:cTn id="7" dur="500" fill="hold"/>
                                        <p:tgtEl>
                                          <p:spTgt spid="3"/>
                                        </p:tgtEl>
                                        <p:attrNameLst>
                                          <p:attrName>ppt_w</p:attrName>
                                        </p:attrNameLst>
                                      </p:cBhvr>
                                      <p:tavLst>
                                        <p:tav tm="0">
                                          <p:val>
                                            <p:fltVal val="0"/>
                                          </p:val>
                                        </p:tav>
                                        <p:tav tm="100000">
                                          <p:val>
                                            <p:strVal val="#ppt_w"/>
                                          </p:val>
                                        </p:tav>
                                      </p:tavLst>
                                    </p:anim>
                                    <p:anim calcmode="lin" valueType="num">
                                      <p:cBhvr>
                                        <p:cTn id="8" dur="500" fill="hold"/>
                                        <p:tgtEl>
                                          <p:spTgt spid="3"/>
                                        </p:tgtEl>
                                        <p:attrNameLst>
                                          <p:attrName>ppt_h</p:attrName>
                                        </p:attrNameLst>
                                      </p:cBhvr>
                                      <p:tavLst>
                                        <p:tav tm="0">
                                          <p:val>
                                            <p:fltVal val="0"/>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23" presetClass="entr" presetSubtype="16" fill="hold" nodeType="clickEffect">
                                  <p:stCondLst>
                                    <p:cond delay="0"/>
                                  </p:stCondLst>
                                  <p:childTnLst>
                                    <p:set>
                                      <p:cBhvr>
                                        <p:cTn id="12" dur="1" fill="hold">
                                          <p:stCondLst>
                                            <p:cond delay="0"/>
                                          </p:stCondLst>
                                        </p:cTn>
                                        <p:tgtEl>
                                          <p:spTgt spid="21506">
                                            <p:txEl>
                                              <p:pRg st="0" end="0"/>
                                            </p:txEl>
                                          </p:spTgt>
                                        </p:tgtEl>
                                        <p:attrNameLst>
                                          <p:attrName>style.visibility</p:attrName>
                                        </p:attrNameLst>
                                      </p:cBhvr>
                                      <p:to>
                                        <p:strVal val="visible"/>
                                      </p:to>
                                    </p:set>
                                    <p:anim calcmode="lin" valueType="num">
                                      <p:cBhvr>
                                        <p:cTn id="13" dur="500" fill="hold"/>
                                        <p:tgtEl>
                                          <p:spTgt spid="21506">
                                            <p:txEl>
                                              <p:pRg st="0" end="0"/>
                                            </p:txEl>
                                          </p:spTgt>
                                        </p:tgtEl>
                                        <p:attrNameLst>
                                          <p:attrName>ppt_w</p:attrName>
                                        </p:attrNameLst>
                                      </p:cBhvr>
                                      <p:tavLst>
                                        <p:tav tm="0">
                                          <p:val>
                                            <p:fltVal val="0"/>
                                          </p:val>
                                        </p:tav>
                                        <p:tav tm="100000">
                                          <p:val>
                                            <p:strVal val="#ppt_w"/>
                                          </p:val>
                                        </p:tav>
                                      </p:tavLst>
                                    </p:anim>
                                    <p:anim calcmode="lin" valueType="num">
                                      <p:cBhvr>
                                        <p:cTn id="14" dur="500" fill="hold"/>
                                        <p:tgtEl>
                                          <p:spTgt spid="21506">
                                            <p:txEl>
                                              <p:pRg st="0" end="0"/>
                                            </p:txEl>
                                          </p:spTgt>
                                        </p:tgtEl>
                                        <p:attrNameLst>
                                          <p:attrName>ppt_h</p:attrName>
                                        </p:attrNameLst>
                                      </p:cBhvr>
                                      <p:tavLst>
                                        <p:tav tm="0">
                                          <p:val>
                                            <p:fltVal val="0"/>
                                          </p:val>
                                        </p:tav>
                                        <p:tav tm="100000">
                                          <p:val>
                                            <p:strVal val="#ppt_h"/>
                                          </p:val>
                                        </p:tav>
                                      </p:tavLst>
                                    </p:anim>
                                  </p:childTnLst>
                                </p:cTn>
                              </p:par>
                            </p:childTnLst>
                          </p:cTn>
                        </p:par>
                      </p:childTnLst>
                    </p:cTn>
                  </p:par>
                  <p:par>
                    <p:cTn id="15" fill="hold">
                      <p:stCondLst>
                        <p:cond delay="indefinite"/>
                      </p:stCondLst>
                      <p:childTnLst>
                        <p:par>
                          <p:cTn id="16" fill="hold">
                            <p:stCondLst>
                              <p:cond delay="0"/>
                            </p:stCondLst>
                            <p:childTnLst>
                              <p:par>
                                <p:cTn id="17" presetID="23" presetClass="entr" presetSubtype="16" fill="hold" nodeType="clickEffect">
                                  <p:stCondLst>
                                    <p:cond delay="0"/>
                                  </p:stCondLst>
                                  <p:childTnLst>
                                    <p:set>
                                      <p:cBhvr>
                                        <p:cTn id="18" dur="1" fill="hold">
                                          <p:stCondLst>
                                            <p:cond delay="0"/>
                                          </p:stCondLst>
                                        </p:cTn>
                                        <p:tgtEl>
                                          <p:spTgt spid="21506">
                                            <p:txEl>
                                              <p:pRg st="1" end="1"/>
                                            </p:txEl>
                                          </p:spTgt>
                                        </p:tgtEl>
                                        <p:attrNameLst>
                                          <p:attrName>style.visibility</p:attrName>
                                        </p:attrNameLst>
                                      </p:cBhvr>
                                      <p:to>
                                        <p:strVal val="visible"/>
                                      </p:to>
                                    </p:set>
                                    <p:anim calcmode="lin" valueType="num">
                                      <p:cBhvr>
                                        <p:cTn id="19" dur="500" fill="hold"/>
                                        <p:tgtEl>
                                          <p:spTgt spid="21506">
                                            <p:txEl>
                                              <p:pRg st="1" end="1"/>
                                            </p:txEl>
                                          </p:spTgt>
                                        </p:tgtEl>
                                        <p:attrNameLst>
                                          <p:attrName>ppt_w</p:attrName>
                                        </p:attrNameLst>
                                      </p:cBhvr>
                                      <p:tavLst>
                                        <p:tav tm="0">
                                          <p:val>
                                            <p:fltVal val="0"/>
                                          </p:val>
                                        </p:tav>
                                        <p:tav tm="100000">
                                          <p:val>
                                            <p:strVal val="#ppt_w"/>
                                          </p:val>
                                        </p:tav>
                                      </p:tavLst>
                                    </p:anim>
                                    <p:anim calcmode="lin" valueType="num">
                                      <p:cBhvr>
                                        <p:cTn id="20" dur="500" fill="hold"/>
                                        <p:tgtEl>
                                          <p:spTgt spid="21506">
                                            <p:txEl>
                                              <p:pRg st="1" end="1"/>
                                            </p:txEl>
                                          </p:spTgt>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pPr eaLnBrk="1" hangingPunct="1">
              <a:defRPr/>
            </a:pPr>
            <a:r>
              <a:rPr lang="en-IE" dirty="0"/>
              <a:t>Q 5. </a:t>
            </a:r>
          </a:p>
        </p:txBody>
      </p:sp>
      <p:sp>
        <p:nvSpPr>
          <p:cNvPr id="21506" name="Content Placeholder 1"/>
          <p:cNvSpPr>
            <a:spLocks noGrp="1"/>
          </p:cNvSpPr>
          <p:nvPr>
            <p:ph idx="1"/>
          </p:nvPr>
        </p:nvSpPr>
        <p:spPr/>
        <p:txBody>
          <a:bodyPr>
            <a:normAutofit/>
          </a:bodyPr>
          <a:lstStyle/>
          <a:p>
            <a:r>
              <a:rPr lang="en-IE" altLang="en-US" sz="2800" dirty="0"/>
              <a:t>Give three general Health &amp; Safety precautions that should be observed when spraying lacquer.</a:t>
            </a:r>
          </a:p>
          <a:p>
            <a:r>
              <a:rPr lang="en-GB" altLang="en-US" sz="2800" dirty="0"/>
              <a:t>Wear proper </a:t>
            </a:r>
            <a:r>
              <a:rPr lang="en-IE" altLang="en-US" sz="2800" dirty="0"/>
              <a:t>respiratory mask to protect your eyes, nose and mouth.</a:t>
            </a:r>
            <a:r>
              <a:rPr lang="en-GB" altLang="en-US" sz="2800" dirty="0"/>
              <a:t> </a:t>
            </a:r>
          </a:p>
          <a:p>
            <a:r>
              <a:rPr lang="en-GB" altLang="en-US" sz="2800" dirty="0"/>
              <a:t>Spray </a:t>
            </a:r>
            <a:r>
              <a:rPr lang="en-IE" altLang="en-US" sz="2800" dirty="0"/>
              <a:t>in a well ventilated room.</a:t>
            </a:r>
            <a:r>
              <a:rPr lang="en-GB" altLang="en-US" sz="2800" dirty="0"/>
              <a:t> </a:t>
            </a:r>
          </a:p>
          <a:p>
            <a:r>
              <a:rPr lang="en-GB" altLang="en-US" sz="2800" dirty="0"/>
              <a:t>Always </a:t>
            </a:r>
            <a:r>
              <a:rPr lang="en-IE" altLang="en-US" sz="2800" dirty="0"/>
              <a:t>check pressure valves and clocks when you first turn on the compressor.</a:t>
            </a:r>
            <a:endParaRPr lang="en-GB" altLang="en-US" sz="2800" dirty="0"/>
          </a:p>
          <a:p>
            <a:endParaRPr lang="en-IE" altLang="en-US" sz="3200" dirty="0"/>
          </a:p>
          <a:p>
            <a:pPr eaLnBrk="1" hangingPunct="1"/>
            <a:endParaRPr lang="en-IE" sz="3200" dirty="0"/>
          </a:p>
        </p:txBody>
      </p:sp>
      <p:sp>
        <p:nvSpPr>
          <p:cNvPr id="4" name="Footer Placeholder 3"/>
          <p:cNvSpPr>
            <a:spLocks noGrp="1"/>
          </p:cNvSpPr>
          <p:nvPr>
            <p:ph type="ftr" sz="quarter" idx="11"/>
          </p:nvPr>
        </p:nvSpPr>
        <p:spPr/>
        <p:txBody>
          <a:bodyPr/>
          <a:lstStyle/>
          <a:p>
            <a:r>
              <a:rPr lang="en-US"/>
              <a:t>Jennifer Byrne 2022</a:t>
            </a:r>
          </a:p>
        </p:txBody>
      </p:sp>
      <p:sp>
        <p:nvSpPr>
          <p:cNvPr id="2" name="Slide Number Placeholder 1"/>
          <p:cNvSpPr>
            <a:spLocks noGrp="1"/>
          </p:cNvSpPr>
          <p:nvPr>
            <p:ph type="sldNum" sz="quarter" idx="12"/>
          </p:nvPr>
        </p:nvSpPr>
        <p:spPr/>
        <p:txBody>
          <a:bodyPr/>
          <a:lstStyle/>
          <a:p>
            <a:fld id="{9155582F-4C7A-41C7-B992-AD0C76DBDBCD}" type="slidenum">
              <a:rPr lang="en-GB" smtClean="0"/>
              <a:t>7</a:t>
            </a:fld>
            <a:endParaRPr lang="en-GB"/>
          </a:p>
        </p:txBody>
      </p:sp>
    </p:spTree>
    <p:extLst>
      <p:ext uri="{BB962C8B-B14F-4D97-AF65-F5344CB8AC3E}">
        <p14:creationId xmlns:p14="http://schemas.microsoft.com/office/powerpoint/2010/main" val="27834160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p:cTn id="7" dur="500" fill="hold"/>
                                        <p:tgtEl>
                                          <p:spTgt spid="3"/>
                                        </p:tgtEl>
                                        <p:attrNameLst>
                                          <p:attrName>ppt_w</p:attrName>
                                        </p:attrNameLst>
                                      </p:cBhvr>
                                      <p:tavLst>
                                        <p:tav tm="0">
                                          <p:val>
                                            <p:fltVal val="0"/>
                                          </p:val>
                                        </p:tav>
                                        <p:tav tm="100000">
                                          <p:val>
                                            <p:strVal val="#ppt_w"/>
                                          </p:val>
                                        </p:tav>
                                      </p:tavLst>
                                    </p:anim>
                                    <p:anim calcmode="lin" valueType="num">
                                      <p:cBhvr>
                                        <p:cTn id="8" dur="500" fill="hold"/>
                                        <p:tgtEl>
                                          <p:spTgt spid="3"/>
                                        </p:tgtEl>
                                        <p:attrNameLst>
                                          <p:attrName>ppt_h</p:attrName>
                                        </p:attrNameLst>
                                      </p:cBhvr>
                                      <p:tavLst>
                                        <p:tav tm="0">
                                          <p:val>
                                            <p:fltVal val="0"/>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23" presetClass="entr" presetSubtype="16" fill="hold" nodeType="clickEffect">
                                  <p:stCondLst>
                                    <p:cond delay="0"/>
                                  </p:stCondLst>
                                  <p:childTnLst>
                                    <p:set>
                                      <p:cBhvr>
                                        <p:cTn id="12" dur="1" fill="hold">
                                          <p:stCondLst>
                                            <p:cond delay="0"/>
                                          </p:stCondLst>
                                        </p:cTn>
                                        <p:tgtEl>
                                          <p:spTgt spid="21506">
                                            <p:txEl>
                                              <p:pRg st="0" end="0"/>
                                            </p:txEl>
                                          </p:spTgt>
                                        </p:tgtEl>
                                        <p:attrNameLst>
                                          <p:attrName>style.visibility</p:attrName>
                                        </p:attrNameLst>
                                      </p:cBhvr>
                                      <p:to>
                                        <p:strVal val="visible"/>
                                      </p:to>
                                    </p:set>
                                    <p:anim calcmode="lin" valueType="num">
                                      <p:cBhvr>
                                        <p:cTn id="13" dur="500" fill="hold"/>
                                        <p:tgtEl>
                                          <p:spTgt spid="21506">
                                            <p:txEl>
                                              <p:pRg st="0" end="0"/>
                                            </p:txEl>
                                          </p:spTgt>
                                        </p:tgtEl>
                                        <p:attrNameLst>
                                          <p:attrName>ppt_w</p:attrName>
                                        </p:attrNameLst>
                                      </p:cBhvr>
                                      <p:tavLst>
                                        <p:tav tm="0">
                                          <p:val>
                                            <p:fltVal val="0"/>
                                          </p:val>
                                        </p:tav>
                                        <p:tav tm="100000">
                                          <p:val>
                                            <p:strVal val="#ppt_w"/>
                                          </p:val>
                                        </p:tav>
                                      </p:tavLst>
                                    </p:anim>
                                    <p:anim calcmode="lin" valueType="num">
                                      <p:cBhvr>
                                        <p:cTn id="14" dur="500" fill="hold"/>
                                        <p:tgtEl>
                                          <p:spTgt spid="21506">
                                            <p:txEl>
                                              <p:pRg st="0" end="0"/>
                                            </p:txEl>
                                          </p:spTgt>
                                        </p:tgtEl>
                                        <p:attrNameLst>
                                          <p:attrName>ppt_h</p:attrName>
                                        </p:attrNameLst>
                                      </p:cBhvr>
                                      <p:tavLst>
                                        <p:tav tm="0">
                                          <p:val>
                                            <p:fltVal val="0"/>
                                          </p:val>
                                        </p:tav>
                                        <p:tav tm="100000">
                                          <p:val>
                                            <p:strVal val="#ppt_h"/>
                                          </p:val>
                                        </p:tav>
                                      </p:tavLst>
                                    </p:anim>
                                  </p:childTnLst>
                                </p:cTn>
                              </p:par>
                            </p:childTnLst>
                          </p:cTn>
                        </p:par>
                      </p:childTnLst>
                    </p:cTn>
                  </p:par>
                  <p:par>
                    <p:cTn id="15" fill="hold">
                      <p:stCondLst>
                        <p:cond delay="indefinite"/>
                      </p:stCondLst>
                      <p:childTnLst>
                        <p:par>
                          <p:cTn id="16" fill="hold">
                            <p:stCondLst>
                              <p:cond delay="0"/>
                            </p:stCondLst>
                            <p:childTnLst>
                              <p:par>
                                <p:cTn id="17" presetID="23" presetClass="entr" presetSubtype="16" fill="hold" nodeType="clickEffect">
                                  <p:stCondLst>
                                    <p:cond delay="0"/>
                                  </p:stCondLst>
                                  <p:childTnLst>
                                    <p:set>
                                      <p:cBhvr>
                                        <p:cTn id="18" dur="1" fill="hold">
                                          <p:stCondLst>
                                            <p:cond delay="0"/>
                                          </p:stCondLst>
                                        </p:cTn>
                                        <p:tgtEl>
                                          <p:spTgt spid="21506">
                                            <p:txEl>
                                              <p:pRg st="1" end="1"/>
                                            </p:txEl>
                                          </p:spTgt>
                                        </p:tgtEl>
                                        <p:attrNameLst>
                                          <p:attrName>style.visibility</p:attrName>
                                        </p:attrNameLst>
                                      </p:cBhvr>
                                      <p:to>
                                        <p:strVal val="visible"/>
                                      </p:to>
                                    </p:set>
                                    <p:anim calcmode="lin" valueType="num">
                                      <p:cBhvr>
                                        <p:cTn id="19" dur="500" fill="hold"/>
                                        <p:tgtEl>
                                          <p:spTgt spid="21506">
                                            <p:txEl>
                                              <p:pRg st="1" end="1"/>
                                            </p:txEl>
                                          </p:spTgt>
                                        </p:tgtEl>
                                        <p:attrNameLst>
                                          <p:attrName>ppt_w</p:attrName>
                                        </p:attrNameLst>
                                      </p:cBhvr>
                                      <p:tavLst>
                                        <p:tav tm="0">
                                          <p:val>
                                            <p:fltVal val="0"/>
                                          </p:val>
                                        </p:tav>
                                        <p:tav tm="100000">
                                          <p:val>
                                            <p:strVal val="#ppt_w"/>
                                          </p:val>
                                        </p:tav>
                                      </p:tavLst>
                                    </p:anim>
                                    <p:anim calcmode="lin" valueType="num">
                                      <p:cBhvr>
                                        <p:cTn id="20" dur="500" fill="hold"/>
                                        <p:tgtEl>
                                          <p:spTgt spid="21506">
                                            <p:txEl>
                                              <p:pRg st="1" end="1"/>
                                            </p:txEl>
                                          </p:spTgt>
                                        </p:tgtEl>
                                        <p:attrNameLst>
                                          <p:attrName>ppt_h</p:attrName>
                                        </p:attrNameLst>
                                      </p:cBhvr>
                                      <p:tavLst>
                                        <p:tav tm="0">
                                          <p:val>
                                            <p:fltVal val="0"/>
                                          </p:val>
                                        </p:tav>
                                        <p:tav tm="100000">
                                          <p:val>
                                            <p:strVal val="#ppt_h"/>
                                          </p:val>
                                        </p:tav>
                                      </p:tavLst>
                                    </p:anim>
                                  </p:childTnLst>
                                </p:cTn>
                              </p:par>
                            </p:childTnLst>
                          </p:cTn>
                        </p:par>
                      </p:childTnLst>
                    </p:cTn>
                  </p:par>
                  <p:par>
                    <p:cTn id="21" fill="hold">
                      <p:stCondLst>
                        <p:cond delay="indefinite"/>
                      </p:stCondLst>
                      <p:childTnLst>
                        <p:par>
                          <p:cTn id="22" fill="hold">
                            <p:stCondLst>
                              <p:cond delay="0"/>
                            </p:stCondLst>
                            <p:childTnLst>
                              <p:par>
                                <p:cTn id="23" presetID="23" presetClass="entr" presetSubtype="16" fill="hold" nodeType="clickEffect">
                                  <p:stCondLst>
                                    <p:cond delay="0"/>
                                  </p:stCondLst>
                                  <p:childTnLst>
                                    <p:set>
                                      <p:cBhvr>
                                        <p:cTn id="24" dur="1" fill="hold">
                                          <p:stCondLst>
                                            <p:cond delay="0"/>
                                          </p:stCondLst>
                                        </p:cTn>
                                        <p:tgtEl>
                                          <p:spTgt spid="21506">
                                            <p:txEl>
                                              <p:pRg st="2" end="2"/>
                                            </p:txEl>
                                          </p:spTgt>
                                        </p:tgtEl>
                                        <p:attrNameLst>
                                          <p:attrName>style.visibility</p:attrName>
                                        </p:attrNameLst>
                                      </p:cBhvr>
                                      <p:to>
                                        <p:strVal val="visible"/>
                                      </p:to>
                                    </p:set>
                                    <p:anim calcmode="lin" valueType="num">
                                      <p:cBhvr>
                                        <p:cTn id="25" dur="500" fill="hold"/>
                                        <p:tgtEl>
                                          <p:spTgt spid="21506">
                                            <p:txEl>
                                              <p:pRg st="2" end="2"/>
                                            </p:txEl>
                                          </p:spTgt>
                                        </p:tgtEl>
                                        <p:attrNameLst>
                                          <p:attrName>ppt_w</p:attrName>
                                        </p:attrNameLst>
                                      </p:cBhvr>
                                      <p:tavLst>
                                        <p:tav tm="0">
                                          <p:val>
                                            <p:fltVal val="0"/>
                                          </p:val>
                                        </p:tav>
                                        <p:tav tm="100000">
                                          <p:val>
                                            <p:strVal val="#ppt_w"/>
                                          </p:val>
                                        </p:tav>
                                      </p:tavLst>
                                    </p:anim>
                                    <p:anim calcmode="lin" valueType="num">
                                      <p:cBhvr>
                                        <p:cTn id="26" dur="500" fill="hold"/>
                                        <p:tgtEl>
                                          <p:spTgt spid="21506">
                                            <p:txEl>
                                              <p:pRg st="2" end="2"/>
                                            </p:txEl>
                                          </p:spTgt>
                                        </p:tgtEl>
                                        <p:attrNameLst>
                                          <p:attrName>ppt_h</p:attrName>
                                        </p:attrNameLst>
                                      </p:cBhvr>
                                      <p:tavLst>
                                        <p:tav tm="0">
                                          <p:val>
                                            <p:fltVal val="0"/>
                                          </p:val>
                                        </p:tav>
                                        <p:tav tm="100000">
                                          <p:val>
                                            <p:strVal val="#ppt_h"/>
                                          </p:val>
                                        </p:tav>
                                      </p:tavLst>
                                    </p:anim>
                                  </p:childTnLst>
                                </p:cTn>
                              </p:par>
                            </p:childTnLst>
                          </p:cTn>
                        </p:par>
                      </p:childTnLst>
                    </p:cTn>
                  </p:par>
                  <p:par>
                    <p:cTn id="27" fill="hold">
                      <p:stCondLst>
                        <p:cond delay="indefinite"/>
                      </p:stCondLst>
                      <p:childTnLst>
                        <p:par>
                          <p:cTn id="28" fill="hold">
                            <p:stCondLst>
                              <p:cond delay="0"/>
                            </p:stCondLst>
                            <p:childTnLst>
                              <p:par>
                                <p:cTn id="29" presetID="23" presetClass="entr" presetSubtype="16" fill="hold" nodeType="clickEffect">
                                  <p:stCondLst>
                                    <p:cond delay="0"/>
                                  </p:stCondLst>
                                  <p:childTnLst>
                                    <p:set>
                                      <p:cBhvr>
                                        <p:cTn id="30" dur="1" fill="hold">
                                          <p:stCondLst>
                                            <p:cond delay="0"/>
                                          </p:stCondLst>
                                        </p:cTn>
                                        <p:tgtEl>
                                          <p:spTgt spid="21506">
                                            <p:txEl>
                                              <p:pRg st="3" end="3"/>
                                            </p:txEl>
                                          </p:spTgt>
                                        </p:tgtEl>
                                        <p:attrNameLst>
                                          <p:attrName>style.visibility</p:attrName>
                                        </p:attrNameLst>
                                      </p:cBhvr>
                                      <p:to>
                                        <p:strVal val="visible"/>
                                      </p:to>
                                    </p:set>
                                    <p:anim calcmode="lin" valueType="num">
                                      <p:cBhvr>
                                        <p:cTn id="31" dur="500" fill="hold"/>
                                        <p:tgtEl>
                                          <p:spTgt spid="21506">
                                            <p:txEl>
                                              <p:pRg st="3" end="3"/>
                                            </p:txEl>
                                          </p:spTgt>
                                        </p:tgtEl>
                                        <p:attrNameLst>
                                          <p:attrName>ppt_w</p:attrName>
                                        </p:attrNameLst>
                                      </p:cBhvr>
                                      <p:tavLst>
                                        <p:tav tm="0">
                                          <p:val>
                                            <p:fltVal val="0"/>
                                          </p:val>
                                        </p:tav>
                                        <p:tav tm="100000">
                                          <p:val>
                                            <p:strVal val="#ppt_w"/>
                                          </p:val>
                                        </p:tav>
                                      </p:tavLst>
                                    </p:anim>
                                    <p:anim calcmode="lin" valueType="num">
                                      <p:cBhvr>
                                        <p:cTn id="32" dur="500" fill="hold"/>
                                        <p:tgtEl>
                                          <p:spTgt spid="21506">
                                            <p:txEl>
                                              <p:pRg st="3" end="3"/>
                                            </p:txEl>
                                          </p:spTgt>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pPr eaLnBrk="1" hangingPunct="1">
              <a:defRPr/>
            </a:pPr>
            <a:r>
              <a:rPr lang="en-IE" dirty="0"/>
              <a:t>Q 6. </a:t>
            </a:r>
          </a:p>
        </p:txBody>
      </p:sp>
      <p:sp>
        <p:nvSpPr>
          <p:cNvPr id="21506" name="Content Placeholder 1"/>
          <p:cNvSpPr>
            <a:spLocks noGrp="1"/>
          </p:cNvSpPr>
          <p:nvPr>
            <p:ph idx="1"/>
          </p:nvPr>
        </p:nvSpPr>
        <p:spPr/>
        <p:txBody>
          <a:bodyPr>
            <a:normAutofit/>
          </a:bodyPr>
          <a:lstStyle/>
          <a:p>
            <a:r>
              <a:rPr lang="en-IE" altLang="en-US" sz="2800" dirty="0"/>
              <a:t>Name the 4 different groups of stains /dyes. </a:t>
            </a:r>
          </a:p>
          <a:p>
            <a:r>
              <a:rPr lang="en-IE" sz="2800" dirty="0"/>
              <a:t>Water based stains/ Chemical stains.</a:t>
            </a:r>
          </a:p>
          <a:p>
            <a:pPr marL="114300" indent="0">
              <a:buNone/>
            </a:pPr>
            <a:r>
              <a:rPr lang="en-IE" sz="2800" dirty="0"/>
              <a:t>   Spirit based stains. </a:t>
            </a:r>
          </a:p>
          <a:p>
            <a:pPr marL="114300" indent="0">
              <a:buNone/>
            </a:pPr>
            <a:r>
              <a:rPr lang="en-IE" sz="2800" dirty="0"/>
              <a:t>   Oil based stains.</a:t>
            </a:r>
          </a:p>
          <a:p>
            <a:pPr marL="114300" indent="0">
              <a:buNone/>
            </a:pPr>
            <a:r>
              <a:rPr lang="en-IE" sz="2800" dirty="0"/>
              <a:t>   Solvent based stains.</a:t>
            </a:r>
          </a:p>
          <a:p>
            <a:endParaRPr lang="en-IE" altLang="en-US" sz="3200" dirty="0"/>
          </a:p>
          <a:p>
            <a:pPr eaLnBrk="1" hangingPunct="1"/>
            <a:endParaRPr lang="en-IE" sz="3200" dirty="0"/>
          </a:p>
        </p:txBody>
      </p:sp>
      <p:sp>
        <p:nvSpPr>
          <p:cNvPr id="4" name="Footer Placeholder 3"/>
          <p:cNvSpPr>
            <a:spLocks noGrp="1"/>
          </p:cNvSpPr>
          <p:nvPr>
            <p:ph type="ftr" sz="quarter" idx="11"/>
          </p:nvPr>
        </p:nvSpPr>
        <p:spPr/>
        <p:txBody>
          <a:bodyPr/>
          <a:lstStyle/>
          <a:p>
            <a:r>
              <a:rPr lang="en-US"/>
              <a:t>Jennifer Byrne 2022</a:t>
            </a:r>
          </a:p>
        </p:txBody>
      </p:sp>
      <p:sp>
        <p:nvSpPr>
          <p:cNvPr id="2" name="Slide Number Placeholder 1"/>
          <p:cNvSpPr>
            <a:spLocks noGrp="1"/>
          </p:cNvSpPr>
          <p:nvPr>
            <p:ph type="sldNum" sz="quarter" idx="12"/>
          </p:nvPr>
        </p:nvSpPr>
        <p:spPr/>
        <p:txBody>
          <a:bodyPr/>
          <a:lstStyle/>
          <a:p>
            <a:fld id="{9155582F-4C7A-41C7-B992-AD0C76DBDBCD}" type="slidenum">
              <a:rPr lang="en-GB" smtClean="0"/>
              <a:t>8</a:t>
            </a:fld>
            <a:endParaRPr lang="en-GB"/>
          </a:p>
        </p:txBody>
      </p:sp>
    </p:spTree>
    <p:extLst>
      <p:ext uri="{BB962C8B-B14F-4D97-AF65-F5344CB8AC3E}">
        <p14:creationId xmlns:p14="http://schemas.microsoft.com/office/powerpoint/2010/main" val="42092607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p:cTn id="7" dur="500" fill="hold"/>
                                        <p:tgtEl>
                                          <p:spTgt spid="3"/>
                                        </p:tgtEl>
                                        <p:attrNameLst>
                                          <p:attrName>ppt_w</p:attrName>
                                        </p:attrNameLst>
                                      </p:cBhvr>
                                      <p:tavLst>
                                        <p:tav tm="0">
                                          <p:val>
                                            <p:fltVal val="0"/>
                                          </p:val>
                                        </p:tav>
                                        <p:tav tm="100000">
                                          <p:val>
                                            <p:strVal val="#ppt_w"/>
                                          </p:val>
                                        </p:tav>
                                      </p:tavLst>
                                    </p:anim>
                                    <p:anim calcmode="lin" valueType="num">
                                      <p:cBhvr>
                                        <p:cTn id="8" dur="500" fill="hold"/>
                                        <p:tgtEl>
                                          <p:spTgt spid="3"/>
                                        </p:tgtEl>
                                        <p:attrNameLst>
                                          <p:attrName>ppt_h</p:attrName>
                                        </p:attrNameLst>
                                      </p:cBhvr>
                                      <p:tavLst>
                                        <p:tav tm="0">
                                          <p:val>
                                            <p:fltVal val="0"/>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23" presetClass="entr" presetSubtype="16" fill="hold" nodeType="clickEffect">
                                  <p:stCondLst>
                                    <p:cond delay="0"/>
                                  </p:stCondLst>
                                  <p:childTnLst>
                                    <p:set>
                                      <p:cBhvr>
                                        <p:cTn id="12" dur="1" fill="hold">
                                          <p:stCondLst>
                                            <p:cond delay="0"/>
                                          </p:stCondLst>
                                        </p:cTn>
                                        <p:tgtEl>
                                          <p:spTgt spid="21506">
                                            <p:txEl>
                                              <p:pRg st="0" end="0"/>
                                            </p:txEl>
                                          </p:spTgt>
                                        </p:tgtEl>
                                        <p:attrNameLst>
                                          <p:attrName>style.visibility</p:attrName>
                                        </p:attrNameLst>
                                      </p:cBhvr>
                                      <p:to>
                                        <p:strVal val="visible"/>
                                      </p:to>
                                    </p:set>
                                    <p:anim calcmode="lin" valueType="num">
                                      <p:cBhvr>
                                        <p:cTn id="13" dur="500" fill="hold"/>
                                        <p:tgtEl>
                                          <p:spTgt spid="21506">
                                            <p:txEl>
                                              <p:pRg st="0" end="0"/>
                                            </p:txEl>
                                          </p:spTgt>
                                        </p:tgtEl>
                                        <p:attrNameLst>
                                          <p:attrName>ppt_w</p:attrName>
                                        </p:attrNameLst>
                                      </p:cBhvr>
                                      <p:tavLst>
                                        <p:tav tm="0">
                                          <p:val>
                                            <p:fltVal val="0"/>
                                          </p:val>
                                        </p:tav>
                                        <p:tav tm="100000">
                                          <p:val>
                                            <p:strVal val="#ppt_w"/>
                                          </p:val>
                                        </p:tav>
                                      </p:tavLst>
                                    </p:anim>
                                    <p:anim calcmode="lin" valueType="num">
                                      <p:cBhvr>
                                        <p:cTn id="14" dur="500" fill="hold"/>
                                        <p:tgtEl>
                                          <p:spTgt spid="21506">
                                            <p:txEl>
                                              <p:pRg st="0" end="0"/>
                                            </p:txEl>
                                          </p:spTgt>
                                        </p:tgtEl>
                                        <p:attrNameLst>
                                          <p:attrName>ppt_h</p:attrName>
                                        </p:attrNameLst>
                                      </p:cBhvr>
                                      <p:tavLst>
                                        <p:tav tm="0">
                                          <p:val>
                                            <p:fltVal val="0"/>
                                          </p:val>
                                        </p:tav>
                                        <p:tav tm="100000">
                                          <p:val>
                                            <p:strVal val="#ppt_h"/>
                                          </p:val>
                                        </p:tav>
                                      </p:tavLst>
                                    </p:anim>
                                  </p:childTnLst>
                                </p:cTn>
                              </p:par>
                            </p:childTnLst>
                          </p:cTn>
                        </p:par>
                      </p:childTnLst>
                    </p:cTn>
                  </p:par>
                  <p:par>
                    <p:cTn id="15" fill="hold">
                      <p:stCondLst>
                        <p:cond delay="indefinite"/>
                      </p:stCondLst>
                      <p:childTnLst>
                        <p:par>
                          <p:cTn id="16" fill="hold">
                            <p:stCondLst>
                              <p:cond delay="0"/>
                            </p:stCondLst>
                            <p:childTnLst>
                              <p:par>
                                <p:cTn id="17" presetID="23" presetClass="entr" presetSubtype="16" fill="hold" nodeType="clickEffect">
                                  <p:stCondLst>
                                    <p:cond delay="0"/>
                                  </p:stCondLst>
                                  <p:childTnLst>
                                    <p:set>
                                      <p:cBhvr>
                                        <p:cTn id="18" dur="1" fill="hold">
                                          <p:stCondLst>
                                            <p:cond delay="0"/>
                                          </p:stCondLst>
                                        </p:cTn>
                                        <p:tgtEl>
                                          <p:spTgt spid="21506">
                                            <p:txEl>
                                              <p:pRg st="1" end="1"/>
                                            </p:txEl>
                                          </p:spTgt>
                                        </p:tgtEl>
                                        <p:attrNameLst>
                                          <p:attrName>style.visibility</p:attrName>
                                        </p:attrNameLst>
                                      </p:cBhvr>
                                      <p:to>
                                        <p:strVal val="visible"/>
                                      </p:to>
                                    </p:set>
                                    <p:anim calcmode="lin" valueType="num">
                                      <p:cBhvr>
                                        <p:cTn id="19" dur="500" fill="hold"/>
                                        <p:tgtEl>
                                          <p:spTgt spid="21506">
                                            <p:txEl>
                                              <p:pRg st="1" end="1"/>
                                            </p:txEl>
                                          </p:spTgt>
                                        </p:tgtEl>
                                        <p:attrNameLst>
                                          <p:attrName>ppt_w</p:attrName>
                                        </p:attrNameLst>
                                      </p:cBhvr>
                                      <p:tavLst>
                                        <p:tav tm="0">
                                          <p:val>
                                            <p:fltVal val="0"/>
                                          </p:val>
                                        </p:tav>
                                        <p:tav tm="100000">
                                          <p:val>
                                            <p:strVal val="#ppt_w"/>
                                          </p:val>
                                        </p:tav>
                                      </p:tavLst>
                                    </p:anim>
                                    <p:anim calcmode="lin" valueType="num">
                                      <p:cBhvr>
                                        <p:cTn id="20" dur="500" fill="hold"/>
                                        <p:tgtEl>
                                          <p:spTgt spid="21506">
                                            <p:txEl>
                                              <p:pRg st="1" end="1"/>
                                            </p:txEl>
                                          </p:spTgt>
                                        </p:tgtEl>
                                        <p:attrNameLst>
                                          <p:attrName>ppt_h</p:attrName>
                                        </p:attrNameLst>
                                      </p:cBhvr>
                                      <p:tavLst>
                                        <p:tav tm="0">
                                          <p:val>
                                            <p:fltVal val="0"/>
                                          </p:val>
                                        </p:tav>
                                        <p:tav tm="100000">
                                          <p:val>
                                            <p:strVal val="#ppt_h"/>
                                          </p:val>
                                        </p:tav>
                                      </p:tavLst>
                                    </p:anim>
                                  </p:childTnLst>
                                </p:cTn>
                              </p:par>
                            </p:childTnLst>
                          </p:cTn>
                        </p:par>
                      </p:childTnLst>
                    </p:cTn>
                  </p:par>
                  <p:par>
                    <p:cTn id="21" fill="hold">
                      <p:stCondLst>
                        <p:cond delay="indefinite"/>
                      </p:stCondLst>
                      <p:childTnLst>
                        <p:par>
                          <p:cTn id="22" fill="hold">
                            <p:stCondLst>
                              <p:cond delay="0"/>
                            </p:stCondLst>
                            <p:childTnLst>
                              <p:par>
                                <p:cTn id="23" presetID="23" presetClass="entr" presetSubtype="16" fill="hold" nodeType="clickEffect">
                                  <p:stCondLst>
                                    <p:cond delay="0"/>
                                  </p:stCondLst>
                                  <p:childTnLst>
                                    <p:set>
                                      <p:cBhvr>
                                        <p:cTn id="24" dur="1" fill="hold">
                                          <p:stCondLst>
                                            <p:cond delay="0"/>
                                          </p:stCondLst>
                                        </p:cTn>
                                        <p:tgtEl>
                                          <p:spTgt spid="21506">
                                            <p:txEl>
                                              <p:pRg st="2" end="2"/>
                                            </p:txEl>
                                          </p:spTgt>
                                        </p:tgtEl>
                                        <p:attrNameLst>
                                          <p:attrName>style.visibility</p:attrName>
                                        </p:attrNameLst>
                                      </p:cBhvr>
                                      <p:to>
                                        <p:strVal val="visible"/>
                                      </p:to>
                                    </p:set>
                                    <p:anim calcmode="lin" valueType="num">
                                      <p:cBhvr>
                                        <p:cTn id="25" dur="500" fill="hold"/>
                                        <p:tgtEl>
                                          <p:spTgt spid="21506">
                                            <p:txEl>
                                              <p:pRg st="2" end="2"/>
                                            </p:txEl>
                                          </p:spTgt>
                                        </p:tgtEl>
                                        <p:attrNameLst>
                                          <p:attrName>ppt_w</p:attrName>
                                        </p:attrNameLst>
                                      </p:cBhvr>
                                      <p:tavLst>
                                        <p:tav tm="0">
                                          <p:val>
                                            <p:fltVal val="0"/>
                                          </p:val>
                                        </p:tav>
                                        <p:tav tm="100000">
                                          <p:val>
                                            <p:strVal val="#ppt_w"/>
                                          </p:val>
                                        </p:tav>
                                      </p:tavLst>
                                    </p:anim>
                                    <p:anim calcmode="lin" valueType="num">
                                      <p:cBhvr>
                                        <p:cTn id="26" dur="500" fill="hold"/>
                                        <p:tgtEl>
                                          <p:spTgt spid="21506">
                                            <p:txEl>
                                              <p:pRg st="2" end="2"/>
                                            </p:txEl>
                                          </p:spTgt>
                                        </p:tgtEl>
                                        <p:attrNameLst>
                                          <p:attrName>ppt_h</p:attrName>
                                        </p:attrNameLst>
                                      </p:cBhvr>
                                      <p:tavLst>
                                        <p:tav tm="0">
                                          <p:val>
                                            <p:fltVal val="0"/>
                                          </p:val>
                                        </p:tav>
                                        <p:tav tm="100000">
                                          <p:val>
                                            <p:strVal val="#ppt_h"/>
                                          </p:val>
                                        </p:tav>
                                      </p:tavLst>
                                    </p:anim>
                                  </p:childTnLst>
                                </p:cTn>
                              </p:par>
                            </p:childTnLst>
                          </p:cTn>
                        </p:par>
                      </p:childTnLst>
                    </p:cTn>
                  </p:par>
                  <p:par>
                    <p:cTn id="27" fill="hold">
                      <p:stCondLst>
                        <p:cond delay="indefinite"/>
                      </p:stCondLst>
                      <p:childTnLst>
                        <p:par>
                          <p:cTn id="28" fill="hold">
                            <p:stCondLst>
                              <p:cond delay="0"/>
                            </p:stCondLst>
                            <p:childTnLst>
                              <p:par>
                                <p:cTn id="29" presetID="23" presetClass="entr" presetSubtype="16" fill="hold" nodeType="clickEffect">
                                  <p:stCondLst>
                                    <p:cond delay="0"/>
                                  </p:stCondLst>
                                  <p:childTnLst>
                                    <p:set>
                                      <p:cBhvr>
                                        <p:cTn id="30" dur="1" fill="hold">
                                          <p:stCondLst>
                                            <p:cond delay="0"/>
                                          </p:stCondLst>
                                        </p:cTn>
                                        <p:tgtEl>
                                          <p:spTgt spid="21506">
                                            <p:txEl>
                                              <p:pRg st="3" end="3"/>
                                            </p:txEl>
                                          </p:spTgt>
                                        </p:tgtEl>
                                        <p:attrNameLst>
                                          <p:attrName>style.visibility</p:attrName>
                                        </p:attrNameLst>
                                      </p:cBhvr>
                                      <p:to>
                                        <p:strVal val="visible"/>
                                      </p:to>
                                    </p:set>
                                    <p:anim calcmode="lin" valueType="num">
                                      <p:cBhvr>
                                        <p:cTn id="31" dur="500" fill="hold"/>
                                        <p:tgtEl>
                                          <p:spTgt spid="21506">
                                            <p:txEl>
                                              <p:pRg st="3" end="3"/>
                                            </p:txEl>
                                          </p:spTgt>
                                        </p:tgtEl>
                                        <p:attrNameLst>
                                          <p:attrName>ppt_w</p:attrName>
                                        </p:attrNameLst>
                                      </p:cBhvr>
                                      <p:tavLst>
                                        <p:tav tm="0">
                                          <p:val>
                                            <p:fltVal val="0"/>
                                          </p:val>
                                        </p:tav>
                                        <p:tav tm="100000">
                                          <p:val>
                                            <p:strVal val="#ppt_w"/>
                                          </p:val>
                                        </p:tav>
                                      </p:tavLst>
                                    </p:anim>
                                    <p:anim calcmode="lin" valueType="num">
                                      <p:cBhvr>
                                        <p:cTn id="32" dur="500" fill="hold"/>
                                        <p:tgtEl>
                                          <p:spTgt spid="21506">
                                            <p:txEl>
                                              <p:pRg st="3" end="3"/>
                                            </p:txEl>
                                          </p:spTgt>
                                        </p:tgtEl>
                                        <p:attrNameLst>
                                          <p:attrName>ppt_h</p:attrName>
                                        </p:attrNameLst>
                                      </p:cBhvr>
                                      <p:tavLst>
                                        <p:tav tm="0">
                                          <p:val>
                                            <p:fltVal val="0"/>
                                          </p:val>
                                        </p:tav>
                                        <p:tav tm="100000">
                                          <p:val>
                                            <p:strVal val="#ppt_h"/>
                                          </p:val>
                                        </p:tav>
                                      </p:tavLst>
                                    </p:anim>
                                  </p:childTnLst>
                                </p:cTn>
                              </p:par>
                            </p:childTnLst>
                          </p:cTn>
                        </p:par>
                      </p:childTnLst>
                    </p:cTn>
                  </p:par>
                  <p:par>
                    <p:cTn id="33" fill="hold">
                      <p:stCondLst>
                        <p:cond delay="indefinite"/>
                      </p:stCondLst>
                      <p:childTnLst>
                        <p:par>
                          <p:cTn id="34" fill="hold">
                            <p:stCondLst>
                              <p:cond delay="0"/>
                            </p:stCondLst>
                            <p:childTnLst>
                              <p:par>
                                <p:cTn id="35" presetID="23" presetClass="entr" presetSubtype="16" fill="hold" nodeType="clickEffect">
                                  <p:stCondLst>
                                    <p:cond delay="0"/>
                                  </p:stCondLst>
                                  <p:childTnLst>
                                    <p:set>
                                      <p:cBhvr>
                                        <p:cTn id="36" dur="1" fill="hold">
                                          <p:stCondLst>
                                            <p:cond delay="0"/>
                                          </p:stCondLst>
                                        </p:cTn>
                                        <p:tgtEl>
                                          <p:spTgt spid="21506">
                                            <p:txEl>
                                              <p:pRg st="4" end="4"/>
                                            </p:txEl>
                                          </p:spTgt>
                                        </p:tgtEl>
                                        <p:attrNameLst>
                                          <p:attrName>style.visibility</p:attrName>
                                        </p:attrNameLst>
                                      </p:cBhvr>
                                      <p:to>
                                        <p:strVal val="visible"/>
                                      </p:to>
                                    </p:set>
                                    <p:anim calcmode="lin" valueType="num">
                                      <p:cBhvr>
                                        <p:cTn id="37" dur="500" fill="hold"/>
                                        <p:tgtEl>
                                          <p:spTgt spid="21506">
                                            <p:txEl>
                                              <p:pRg st="4" end="4"/>
                                            </p:txEl>
                                          </p:spTgt>
                                        </p:tgtEl>
                                        <p:attrNameLst>
                                          <p:attrName>ppt_w</p:attrName>
                                        </p:attrNameLst>
                                      </p:cBhvr>
                                      <p:tavLst>
                                        <p:tav tm="0">
                                          <p:val>
                                            <p:fltVal val="0"/>
                                          </p:val>
                                        </p:tav>
                                        <p:tav tm="100000">
                                          <p:val>
                                            <p:strVal val="#ppt_w"/>
                                          </p:val>
                                        </p:tav>
                                      </p:tavLst>
                                    </p:anim>
                                    <p:anim calcmode="lin" valueType="num">
                                      <p:cBhvr>
                                        <p:cTn id="38" dur="500" fill="hold"/>
                                        <p:tgtEl>
                                          <p:spTgt spid="21506">
                                            <p:txEl>
                                              <p:pRg st="4" end="4"/>
                                            </p:txEl>
                                          </p:spTgt>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pPr eaLnBrk="1" hangingPunct="1">
              <a:defRPr/>
            </a:pPr>
            <a:r>
              <a:rPr lang="en-IE" dirty="0"/>
              <a:t>Q 7. </a:t>
            </a:r>
          </a:p>
        </p:txBody>
      </p:sp>
      <p:sp>
        <p:nvSpPr>
          <p:cNvPr id="21506" name="Content Placeholder 1"/>
          <p:cNvSpPr>
            <a:spLocks noGrp="1"/>
          </p:cNvSpPr>
          <p:nvPr>
            <p:ph idx="1"/>
          </p:nvPr>
        </p:nvSpPr>
        <p:spPr/>
        <p:txBody>
          <a:bodyPr>
            <a:normAutofit/>
          </a:bodyPr>
          <a:lstStyle/>
          <a:p>
            <a:pPr>
              <a:lnSpc>
                <a:spcPct val="80000"/>
              </a:lnSpc>
            </a:pPr>
            <a:r>
              <a:rPr lang="en-IE" altLang="en-US" sz="2800" dirty="0"/>
              <a:t>Explain briefly how a chemical stain works and is applied.</a:t>
            </a:r>
          </a:p>
          <a:p>
            <a:pPr>
              <a:lnSpc>
                <a:spcPct val="80000"/>
              </a:lnSpc>
            </a:pPr>
            <a:r>
              <a:rPr lang="en-IE" altLang="en-US" sz="2800" dirty="0"/>
              <a:t>Chemical stains are made by mixing chemical crystals with water. These chemicals react with the tannic acid that is present in woods and thus change the colour. </a:t>
            </a:r>
          </a:p>
          <a:p>
            <a:pPr marL="114300" indent="0">
              <a:lnSpc>
                <a:spcPct val="80000"/>
              </a:lnSpc>
              <a:buNone/>
            </a:pPr>
            <a:r>
              <a:rPr lang="en-IE" altLang="en-US" sz="2800" dirty="0"/>
              <a:t>   As they are water based the grain will need to be pre-dampened     	and sanded before staining. </a:t>
            </a:r>
          </a:p>
          <a:p>
            <a:pPr eaLnBrk="1" hangingPunct="1"/>
            <a:endParaRPr lang="en-IE" sz="3200" dirty="0"/>
          </a:p>
        </p:txBody>
      </p:sp>
      <p:sp>
        <p:nvSpPr>
          <p:cNvPr id="4" name="Footer Placeholder 3"/>
          <p:cNvSpPr>
            <a:spLocks noGrp="1"/>
          </p:cNvSpPr>
          <p:nvPr>
            <p:ph type="ftr" sz="quarter" idx="11"/>
          </p:nvPr>
        </p:nvSpPr>
        <p:spPr/>
        <p:txBody>
          <a:bodyPr/>
          <a:lstStyle/>
          <a:p>
            <a:r>
              <a:rPr lang="en-US"/>
              <a:t>Jennifer Byrne 2022</a:t>
            </a:r>
          </a:p>
        </p:txBody>
      </p:sp>
      <p:sp>
        <p:nvSpPr>
          <p:cNvPr id="2" name="Slide Number Placeholder 1"/>
          <p:cNvSpPr>
            <a:spLocks noGrp="1"/>
          </p:cNvSpPr>
          <p:nvPr>
            <p:ph type="sldNum" sz="quarter" idx="12"/>
          </p:nvPr>
        </p:nvSpPr>
        <p:spPr/>
        <p:txBody>
          <a:bodyPr/>
          <a:lstStyle/>
          <a:p>
            <a:fld id="{9155582F-4C7A-41C7-B992-AD0C76DBDBCD}" type="slidenum">
              <a:rPr lang="en-GB" smtClean="0"/>
              <a:t>9</a:t>
            </a:fld>
            <a:endParaRPr lang="en-GB"/>
          </a:p>
        </p:txBody>
      </p:sp>
    </p:spTree>
    <p:extLst>
      <p:ext uri="{BB962C8B-B14F-4D97-AF65-F5344CB8AC3E}">
        <p14:creationId xmlns:p14="http://schemas.microsoft.com/office/powerpoint/2010/main" val="38276233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p:cTn id="7" dur="500" fill="hold"/>
                                        <p:tgtEl>
                                          <p:spTgt spid="3"/>
                                        </p:tgtEl>
                                        <p:attrNameLst>
                                          <p:attrName>ppt_w</p:attrName>
                                        </p:attrNameLst>
                                      </p:cBhvr>
                                      <p:tavLst>
                                        <p:tav tm="0">
                                          <p:val>
                                            <p:fltVal val="0"/>
                                          </p:val>
                                        </p:tav>
                                        <p:tav tm="100000">
                                          <p:val>
                                            <p:strVal val="#ppt_w"/>
                                          </p:val>
                                        </p:tav>
                                      </p:tavLst>
                                    </p:anim>
                                    <p:anim calcmode="lin" valueType="num">
                                      <p:cBhvr>
                                        <p:cTn id="8" dur="500" fill="hold"/>
                                        <p:tgtEl>
                                          <p:spTgt spid="3"/>
                                        </p:tgtEl>
                                        <p:attrNameLst>
                                          <p:attrName>ppt_h</p:attrName>
                                        </p:attrNameLst>
                                      </p:cBhvr>
                                      <p:tavLst>
                                        <p:tav tm="0">
                                          <p:val>
                                            <p:fltVal val="0"/>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23" presetClass="entr" presetSubtype="16" fill="hold" nodeType="clickEffect">
                                  <p:stCondLst>
                                    <p:cond delay="0"/>
                                  </p:stCondLst>
                                  <p:childTnLst>
                                    <p:set>
                                      <p:cBhvr>
                                        <p:cTn id="12" dur="1" fill="hold">
                                          <p:stCondLst>
                                            <p:cond delay="0"/>
                                          </p:stCondLst>
                                        </p:cTn>
                                        <p:tgtEl>
                                          <p:spTgt spid="21506">
                                            <p:txEl>
                                              <p:pRg st="0" end="0"/>
                                            </p:txEl>
                                          </p:spTgt>
                                        </p:tgtEl>
                                        <p:attrNameLst>
                                          <p:attrName>style.visibility</p:attrName>
                                        </p:attrNameLst>
                                      </p:cBhvr>
                                      <p:to>
                                        <p:strVal val="visible"/>
                                      </p:to>
                                    </p:set>
                                    <p:anim calcmode="lin" valueType="num">
                                      <p:cBhvr>
                                        <p:cTn id="13" dur="500" fill="hold"/>
                                        <p:tgtEl>
                                          <p:spTgt spid="21506">
                                            <p:txEl>
                                              <p:pRg st="0" end="0"/>
                                            </p:txEl>
                                          </p:spTgt>
                                        </p:tgtEl>
                                        <p:attrNameLst>
                                          <p:attrName>ppt_w</p:attrName>
                                        </p:attrNameLst>
                                      </p:cBhvr>
                                      <p:tavLst>
                                        <p:tav tm="0">
                                          <p:val>
                                            <p:fltVal val="0"/>
                                          </p:val>
                                        </p:tav>
                                        <p:tav tm="100000">
                                          <p:val>
                                            <p:strVal val="#ppt_w"/>
                                          </p:val>
                                        </p:tav>
                                      </p:tavLst>
                                    </p:anim>
                                    <p:anim calcmode="lin" valueType="num">
                                      <p:cBhvr>
                                        <p:cTn id="14" dur="500" fill="hold"/>
                                        <p:tgtEl>
                                          <p:spTgt spid="21506">
                                            <p:txEl>
                                              <p:pRg st="0" end="0"/>
                                            </p:txEl>
                                          </p:spTgt>
                                        </p:tgtEl>
                                        <p:attrNameLst>
                                          <p:attrName>ppt_h</p:attrName>
                                        </p:attrNameLst>
                                      </p:cBhvr>
                                      <p:tavLst>
                                        <p:tav tm="0">
                                          <p:val>
                                            <p:fltVal val="0"/>
                                          </p:val>
                                        </p:tav>
                                        <p:tav tm="100000">
                                          <p:val>
                                            <p:strVal val="#ppt_h"/>
                                          </p:val>
                                        </p:tav>
                                      </p:tavLst>
                                    </p:anim>
                                  </p:childTnLst>
                                </p:cTn>
                              </p:par>
                            </p:childTnLst>
                          </p:cTn>
                        </p:par>
                      </p:childTnLst>
                    </p:cTn>
                  </p:par>
                  <p:par>
                    <p:cTn id="15" fill="hold">
                      <p:stCondLst>
                        <p:cond delay="indefinite"/>
                      </p:stCondLst>
                      <p:childTnLst>
                        <p:par>
                          <p:cTn id="16" fill="hold">
                            <p:stCondLst>
                              <p:cond delay="0"/>
                            </p:stCondLst>
                            <p:childTnLst>
                              <p:par>
                                <p:cTn id="17" presetID="23" presetClass="entr" presetSubtype="16" fill="hold" nodeType="clickEffect">
                                  <p:stCondLst>
                                    <p:cond delay="0"/>
                                  </p:stCondLst>
                                  <p:childTnLst>
                                    <p:set>
                                      <p:cBhvr>
                                        <p:cTn id="18" dur="1" fill="hold">
                                          <p:stCondLst>
                                            <p:cond delay="0"/>
                                          </p:stCondLst>
                                        </p:cTn>
                                        <p:tgtEl>
                                          <p:spTgt spid="21506">
                                            <p:txEl>
                                              <p:pRg st="1" end="1"/>
                                            </p:txEl>
                                          </p:spTgt>
                                        </p:tgtEl>
                                        <p:attrNameLst>
                                          <p:attrName>style.visibility</p:attrName>
                                        </p:attrNameLst>
                                      </p:cBhvr>
                                      <p:to>
                                        <p:strVal val="visible"/>
                                      </p:to>
                                    </p:set>
                                    <p:anim calcmode="lin" valueType="num">
                                      <p:cBhvr>
                                        <p:cTn id="19" dur="500" fill="hold"/>
                                        <p:tgtEl>
                                          <p:spTgt spid="21506">
                                            <p:txEl>
                                              <p:pRg st="1" end="1"/>
                                            </p:txEl>
                                          </p:spTgt>
                                        </p:tgtEl>
                                        <p:attrNameLst>
                                          <p:attrName>ppt_w</p:attrName>
                                        </p:attrNameLst>
                                      </p:cBhvr>
                                      <p:tavLst>
                                        <p:tav tm="0">
                                          <p:val>
                                            <p:fltVal val="0"/>
                                          </p:val>
                                        </p:tav>
                                        <p:tav tm="100000">
                                          <p:val>
                                            <p:strVal val="#ppt_w"/>
                                          </p:val>
                                        </p:tav>
                                      </p:tavLst>
                                    </p:anim>
                                    <p:anim calcmode="lin" valueType="num">
                                      <p:cBhvr>
                                        <p:cTn id="20" dur="500" fill="hold"/>
                                        <p:tgtEl>
                                          <p:spTgt spid="21506">
                                            <p:txEl>
                                              <p:pRg st="1" end="1"/>
                                            </p:txEl>
                                          </p:spTgt>
                                        </p:tgtEl>
                                        <p:attrNameLst>
                                          <p:attrName>ppt_h</p:attrName>
                                        </p:attrNameLst>
                                      </p:cBhvr>
                                      <p:tavLst>
                                        <p:tav tm="0">
                                          <p:val>
                                            <p:fltVal val="0"/>
                                          </p:val>
                                        </p:tav>
                                        <p:tav tm="100000">
                                          <p:val>
                                            <p:strVal val="#ppt_h"/>
                                          </p:val>
                                        </p:tav>
                                      </p:tavLst>
                                    </p:anim>
                                  </p:childTnLst>
                                </p:cTn>
                              </p:par>
                            </p:childTnLst>
                          </p:cTn>
                        </p:par>
                      </p:childTnLst>
                    </p:cTn>
                  </p:par>
                  <p:par>
                    <p:cTn id="21" fill="hold">
                      <p:stCondLst>
                        <p:cond delay="indefinite"/>
                      </p:stCondLst>
                      <p:childTnLst>
                        <p:par>
                          <p:cTn id="22" fill="hold">
                            <p:stCondLst>
                              <p:cond delay="0"/>
                            </p:stCondLst>
                            <p:childTnLst>
                              <p:par>
                                <p:cTn id="23" presetID="23" presetClass="entr" presetSubtype="16" fill="hold" nodeType="clickEffect">
                                  <p:stCondLst>
                                    <p:cond delay="0"/>
                                  </p:stCondLst>
                                  <p:childTnLst>
                                    <p:set>
                                      <p:cBhvr>
                                        <p:cTn id="24" dur="1" fill="hold">
                                          <p:stCondLst>
                                            <p:cond delay="0"/>
                                          </p:stCondLst>
                                        </p:cTn>
                                        <p:tgtEl>
                                          <p:spTgt spid="21506">
                                            <p:txEl>
                                              <p:pRg st="2" end="2"/>
                                            </p:txEl>
                                          </p:spTgt>
                                        </p:tgtEl>
                                        <p:attrNameLst>
                                          <p:attrName>style.visibility</p:attrName>
                                        </p:attrNameLst>
                                      </p:cBhvr>
                                      <p:to>
                                        <p:strVal val="visible"/>
                                      </p:to>
                                    </p:set>
                                    <p:anim calcmode="lin" valueType="num">
                                      <p:cBhvr>
                                        <p:cTn id="25" dur="500" fill="hold"/>
                                        <p:tgtEl>
                                          <p:spTgt spid="21506">
                                            <p:txEl>
                                              <p:pRg st="2" end="2"/>
                                            </p:txEl>
                                          </p:spTgt>
                                        </p:tgtEl>
                                        <p:attrNameLst>
                                          <p:attrName>ppt_w</p:attrName>
                                        </p:attrNameLst>
                                      </p:cBhvr>
                                      <p:tavLst>
                                        <p:tav tm="0">
                                          <p:val>
                                            <p:fltVal val="0"/>
                                          </p:val>
                                        </p:tav>
                                        <p:tav tm="100000">
                                          <p:val>
                                            <p:strVal val="#ppt_w"/>
                                          </p:val>
                                        </p:tav>
                                      </p:tavLst>
                                    </p:anim>
                                    <p:anim calcmode="lin" valueType="num">
                                      <p:cBhvr>
                                        <p:cTn id="26" dur="500" fill="hold"/>
                                        <p:tgtEl>
                                          <p:spTgt spid="21506">
                                            <p:txEl>
                                              <p:pRg st="2" end="2"/>
                                            </p:txEl>
                                          </p:spTgt>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djacency">
  <a:themeElements>
    <a:clrScheme name="Adjacency">
      <a:dk1>
        <a:srgbClr val="2F2B20"/>
      </a:dk1>
      <a:lt1>
        <a:srgbClr val="FFFFFF"/>
      </a:lt1>
      <a:dk2>
        <a:srgbClr val="675E47"/>
      </a:dk2>
      <a:lt2>
        <a:srgbClr val="DFDCB7"/>
      </a:lt2>
      <a:accent1>
        <a:srgbClr val="A9A57C"/>
      </a:accent1>
      <a:accent2>
        <a:srgbClr val="9CBEBD"/>
      </a:accent2>
      <a:accent3>
        <a:srgbClr val="D2CB6C"/>
      </a:accent3>
      <a:accent4>
        <a:srgbClr val="95A39D"/>
      </a:accent4>
      <a:accent5>
        <a:srgbClr val="C89F5D"/>
      </a:accent5>
      <a:accent6>
        <a:srgbClr val="B1A089"/>
      </a:accent6>
      <a:hlink>
        <a:srgbClr val="D25814"/>
      </a:hlink>
      <a:folHlink>
        <a:srgbClr val="849A0A"/>
      </a:folHlink>
    </a:clrScheme>
    <a:fontScheme name="Office">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djacency">
      <a:fillStyleLst>
        <a:solidFill>
          <a:schemeClr val="phClr"/>
        </a:solidFill>
        <a:solidFill>
          <a:schemeClr val="phClr">
            <a:tint val="55000"/>
          </a:schemeClr>
        </a:solidFill>
        <a:solidFill>
          <a:schemeClr val="phClr"/>
        </a:soli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outerShdw blurRad="50800" dist="25400" algn="bl" rotWithShape="0">
              <a:srgbClr val="000000">
                <a:alpha val="60000"/>
              </a:srgbClr>
            </a:outerShdw>
          </a:effectLst>
        </a:effectStyle>
        <a:effectStyle>
          <a:effectLst/>
          <a:scene3d>
            <a:camera prst="orthographicFront">
              <a:rot lat="0" lon="0" rev="0"/>
            </a:camera>
            <a:lightRig rig="brightRoom" dir="tl">
              <a:rot lat="0" lon="0" rev="1800000"/>
            </a:lightRig>
          </a:scene3d>
          <a:sp3d contourW="10160" prstMaterial="dkEdge">
            <a:bevelT w="38100" h="50800" prst="angle"/>
            <a:contourClr>
              <a:schemeClr val="phClr">
                <a:shade val="40000"/>
                <a:satMod val="150000"/>
              </a:schemeClr>
            </a:contourClr>
          </a:sp3d>
        </a:effectStyle>
      </a:effectStyleLst>
      <a:bgFillStyleLst>
        <a:solidFill>
          <a:schemeClr val="phClr"/>
        </a:solidFill>
        <a:gradFill rotWithShape="1">
          <a:gsLst>
            <a:gs pos="0">
              <a:schemeClr val="phClr">
                <a:tint val="90000"/>
              </a:schemeClr>
            </a:gs>
            <a:gs pos="75000">
              <a:schemeClr val="phClr">
                <a:shade val="100000"/>
                <a:satMod val="115000"/>
              </a:schemeClr>
            </a:gs>
            <a:gs pos="100000">
              <a:schemeClr val="phClr">
                <a:shade val="70000"/>
                <a:satMod val="130000"/>
              </a:schemeClr>
            </a:gs>
          </a:gsLst>
          <a:path path="circle">
            <a:fillToRect l="20000" t="50000" r="100000" b="50000"/>
          </a:path>
        </a:gradFill>
        <a:blipFill rotWithShape="1">
          <a:blip xmlns:r="http://schemas.openxmlformats.org/officeDocument/2006/relationships" r:embed="rId1">
            <a:duotone>
              <a:schemeClr val="phClr">
                <a:tint val="97000"/>
              </a:schemeClr>
              <a:schemeClr val="phClr">
                <a:shade val="96000"/>
              </a:schemeClr>
            </a:duotone>
          </a:blip>
          <a:tile tx="0" ty="0" sx="32000" sy="32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Adjacency</Template>
  <TotalTime>128</TotalTime>
  <Words>867</Words>
  <Application>Microsoft Office PowerPoint</Application>
  <PresentationFormat>Widescreen</PresentationFormat>
  <Paragraphs>91</Paragraphs>
  <Slides>14</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14</vt:i4>
      </vt:variant>
    </vt:vector>
  </HeadingPairs>
  <TitlesOfParts>
    <vt:vector size="18" baseType="lpstr">
      <vt:lpstr>Arial</vt:lpstr>
      <vt:lpstr>Calibri</vt:lpstr>
      <vt:lpstr>Cambria</vt:lpstr>
      <vt:lpstr>Adjacency</vt:lpstr>
      <vt:lpstr>PowerPoint Presentation</vt:lpstr>
      <vt:lpstr>Instructions</vt:lpstr>
      <vt:lpstr>Q 1.</vt:lpstr>
      <vt:lpstr>Q 2. </vt:lpstr>
      <vt:lpstr>Q 3. </vt:lpstr>
      <vt:lpstr>Q 4. </vt:lpstr>
      <vt:lpstr>Q 5. </vt:lpstr>
      <vt:lpstr>Q 6. </vt:lpstr>
      <vt:lpstr>Q 7. </vt:lpstr>
      <vt:lpstr>Q 8. </vt:lpstr>
      <vt:lpstr>Q 9. </vt:lpstr>
      <vt:lpstr>Q 9. </vt:lpstr>
      <vt:lpstr>Q 10. </vt:lpstr>
      <vt:lpstr>Q 10. </vt:lpstr>
    </vt:vector>
  </TitlesOfParts>
  <Company>Dublin Institute of Technology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Jennifer Byrne</dc:creator>
  <cp:lastModifiedBy>Jennifer Byrne</cp:lastModifiedBy>
  <cp:revision>14</cp:revision>
  <dcterms:created xsi:type="dcterms:W3CDTF">2016-10-10T10:09:42Z</dcterms:created>
  <dcterms:modified xsi:type="dcterms:W3CDTF">2023-05-02T16:57:41Z</dcterms:modified>
</cp:coreProperties>
</file>