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4"/>
  </p:notesMasterIdLst>
  <p:sldIdLst>
    <p:sldId id="256" r:id="rId2"/>
    <p:sldId id="383" r:id="rId3"/>
    <p:sldId id="384" r:id="rId4"/>
    <p:sldId id="385" r:id="rId5"/>
    <p:sldId id="386" r:id="rId6"/>
    <p:sldId id="387" r:id="rId7"/>
    <p:sldId id="398" r:id="rId8"/>
    <p:sldId id="389" r:id="rId9"/>
    <p:sldId id="396" r:id="rId10"/>
    <p:sldId id="393" r:id="rId11"/>
    <p:sldId id="391" r:id="rId12"/>
    <p:sldId id="40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5B665-70CB-4CF6-AE0C-66F4434B7E6D}" type="datetimeFigureOut">
              <a:rPr lang="en-IE" smtClean="0"/>
              <a:t>16/05/2023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261AC-B0E5-4043-ADFF-FD2168EC1A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782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F886-C76A-4DD8-894E-C22FD3CD26D8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39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62F1-A00A-45F9-8338-F8A842B76FD5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09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3F62-C741-4129-BF22-7A5DB5B6670B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64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63D2B-4424-4195-978C-53B8768FB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87011-FC43-437C-BFCB-5E1B1D183DD8}" type="datetime1">
              <a:rPr lang="en-US" smtClean="0"/>
              <a:t>5/16/2023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7AC2B8-1D45-47E0-813E-74EC5E464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D3C92B-8A6A-4A0A-BAB9-9AB9FD742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60C06-5C43-4E5E-8CC1-8A149676F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485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A88BE-6E2F-4323-99FB-B9E8F973A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92860-6500-40B0-AB23-AA400038206B}" type="datetime1">
              <a:rPr lang="en-US" smtClean="0"/>
              <a:t>5/16/2023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3935-4201-41D6-A11B-6471B0511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99ED4-EFBB-432D-9FBA-F128ED462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0BB07-9121-43BE-90B0-4F937BFAE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649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576AE-3A99-4630-B14E-F1095F823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882A6-FB1F-4FBF-BCA4-509A40C0C05B}" type="datetime1">
              <a:rPr lang="en-US" smtClean="0"/>
              <a:t>5/16/2023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505E44-D27A-4CAE-BA2F-2C6996591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457CD0-4454-4FD8-A38C-1B504B3A6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2A500-0AF6-4374-8EEF-46698D8D9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66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CBBB-F6E2-44B3-8928-4F3D546A1EF2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4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AD8E-7888-4E63-BF02-72D92B6968D1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0436-42D4-4112-AF31-7303C18FCE05}" type="datetime1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77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FC7D-C14D-4161-A963-CB2913505656}" type="datetime1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51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29D-48EB-4ACD-AA41-CEA976083FE4}" type="datetime1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94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89AD-5F21-4CBC-A7B4-261E159EF1F5}" type="datetime1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10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228-481D-4743-A1DE-1843615A0AAD}" type="datetime1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0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3BB-AC78-4A61-A8E3-2453D9247E37}" type="datetime1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22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55CC5-4B8C-4DC8-BD51-20A7A79E6382}" type="datetime1">
              <a:rPr lang="en-US" smtClean="0"/>
              <a:t>5/16/2023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name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7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700" r:id="rId7"/>
    <p:sldLayoutId id="2147483696" r:id="rId8"/>
    <p:sldLayoutId id="2147483697" r:id="rId9"/>
    <p:sldLayoutId id="2147483698" r:id="rId10"/>
    <p:sldLayoutId id="2147483699" r:id="rId11"/>
    <p:sldLayoutId id="2147483702" r:id="rId12"/>
    <p:sldLayoutId id="2147483703" r:id="rId13"/>
    <p:sldLayoutId id="214748370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jbarrett.ie/dry-wet-ro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remedyhouston.com/wood-rot-identification-and-eliminatio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quacraftltd.co.uk/services/wet-ro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Abstract render of glass nodes and mesh">
            <a:extLst>
              <a:ext uri="{FF2B5EF4-FFF2-40B4-BE49-F238E27FC236}">
                <a16:creationId xmlns:a16="http://schemas.microsoft.com/office/drawing/2014/main" id="{F9439687-49EE-4504-8687-A6D159739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8" b="2175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6AAA8-9FDE-497B-8064-F9DA33683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2"/>
            <a:ext cx="6494319" cy="2049463"/>
          </a:xfrm>
        </p:spPr>
        <p:txBody>
          <a:bodyPr anchor="b">
            <a:normAutofit/>
          </a:bodyPr>
          <a:lstStyle/>
          <a:p>
            <a:r>
              <a:rPr lang="en-GB" sz="4000" dirty="0"/>
              <a:t>Wood Manufacturing &amp; finishing</a:t>
            </a:r>
            <a:endParaRPr lang="en-IE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E7DF1-D39A-4460-AD99-B87AB2A5D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065146"/>
            <a:ext cx="4023359" cy="1208141"/>
          </a:xfrm>
        </p:spPr>
        <p:txBody>
          <a:bodyPr>
            <a:normAutofit/>
          </a:bodyPr>
          <a:lstStyle/>
          <a:p>
            <a:r>
              <a:rPr lang="en-GB" dirty="0"/>
              <a:t>WMF PH 6 </a:t>
            </a:r>
          </a:p>
          <a:p>
            <a:r>
              <a:rPr lang="en-GB" dirty="0"/>
              <a:t>CW1 Topic ????????</a:t>
            </a: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BEEA7-B2B6-46DE-8B43-09DC8014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Your name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9D36F-1EEE-47C6-B40F-BFD0EDC7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CE633F-9882-4A5C-83A2-1109D0C73261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84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861AEDF-4225-4498-B925-79DA4E41A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Dry Rot</a:t>
            </a:r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9982147-2627-4812-8D4D-804070649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IE" altLang="en-US" b="1" u="sng" dirty="0"/>
              <a:t>Eradication</a:t>
            </a:r>
          </a:p>
          <a:p>
            <a:r>
              <a:rPr lang="en-IE" altLang="en-US" dirty="0"/>
              <a:t>Remove damp source.</a:t>
            </a:r>
          </a:p>
          <a:p>
            <a:r>
              <a:rPr lang="en-IE" altLang="en-US" dirty="0"/>
              <a:t>Provide ventilation.</a:t>
            </a:r>
          </a:p>
          <a:p>
            <a:r>
              <a:rPr lang="en-IE" altLang="en-US" dirty="0"/>
              <a:t>All affected timber removed (+ 500mm) and burned.</a:t>
            </a:r>
          </a:p>
          <a:p>
            <a:r>
              <a:rPr lang="en-IE" altLang="en-US" dirty="0"/>
              <a:t>All affected timber and waste removed from site. </a:t>
            </a:r>
          </a:p>
          <a:p>
            <a:r>
              <a:rPr lang="en-IE" altLang="en-US" dirty="0"/>
              <a:t>All replacement timbers treated. </a:t>
            </a:r>
          </a:p>
          <a:p>
            <a:r>
              <a:rPr lang="en-IE" altLang="en-US" dirty="0"/>
              <a:t>Surrounding brickwork and walls must be surface heated and treated to kill off any mycelium and spores.</a:t>
            </a:r>
          </a:p>
          <a:p>
            <a:endParaRPr lang="en-IE" altLang="en-US" dirty="0"/>
          </a:p>
          <a:p>
            <a:r>
              <a:rPr lang="en-IE" altLang="en-US" dirty="0">
                <a:hlinkClick r:id="rId2"/>
              </a:rPr>
              <a:t>PJ Barret Timber Decay Specialists </a:t>
            </a: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4F3C93-64D6-4F11-9478-1A73A6EB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0A811A-9142-4599-A5F2-E4CC2DA8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8F10336-D6E0-4AE8-A343-177850ABB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Include a link to a website if you want to show and talk about something</a:t>
            </a:r>
            <a:endParaRPr lang="en-US" altLang="en-US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96DBE14-1D71-4D30-8CF8-B0440EDE7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IE" altLang="en-US" sz="1200" dirty="0"/>
          </a:p>
          <a:p>
            <a:r>
              <a:rPr lang="en-IE" altLang="en-US" dirty="0">
                <a:hlinkClick r:id="rId2"/>
              </a:rPr>
              <a:t>Wood Rot Identification and Elimination </a:t>
            </a: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9DC18D-6B71-4FC8-8C3C-2C21A966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1D397F-60FC-4313-8BC4-2FF9B511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496DBE14-1D71-4D30-8CF8-B0440EDE7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3382108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dirty="0"/>
              <a:t>The last page should include something that you want to draw out questions about or a word cloud etc. to help you remember.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9DC18D-6B71-4FC8-8C3C-2C21A966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1D397F-60FC-4313-8BC4-2FF9B511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12</a:t>
            </a:fld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F317CC3-747F-4288-9C67-446734FB2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59" y="499804"/>
            <a:ext cx="91187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/>
              <a:t>Thank You and Any Questions Page </a:t>
            </a:r>
          </a:p>
        </p:txBody>
      </p:sp>
    </p:spTree>
    <p:extLst>
      <p:ext uri="{BB962C8B-B14F-4D97-AF65-F5344CB8AC3E}">
        <p14:creationId xmlns:p14="http://schemas.microsoft.com/office/powerpoint/2010/main" val="253304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8354DA7-80D3-4709-AE1B-0B9550CC7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Decay</a:t>
            </a:r>
            <a:endParaRPr lang="en-US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491D2C4-D1B6-437F-BF47-EFCA5C3B4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IE" altLang="en-US" sz="2400" dirty="0"/>
              <a:t>Decay in timber is caused by 2 main factors.</a:t>
            </a:r>
          </a:p>
          <a:p>
            <a:r>
              <a:rPr lang="en-IE" altLang="en-US" sz="2400" dirty="0"/>
              <a:t>What are they?</a:t>
            </a:r>
          </a:p>
          <a:p>
            <a:r>
              <a:rPr lang="en-IE" altLang="en-US" sz="2400" dirty="0"/>
              <a:t>Attack by wood destroying fungi.</a:t>
            </a:r>
          </a:p>
          <a:p>
            <a:r>
              <a:rPr lang="en-IE" altLang="en-US" sz="2400" dirty="0"/>
              <a:t>Attack by wood boring insects.</a:t>
            </a:r>
          </a:p>
          <a:p>
            <a:endParaRPr lang="en-IE" altLang="en-US" dirty="0"/>
          </a:p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014399-9858-4C55-9571-AB00BCDD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D9E929-5022-4317-A95B-C00AB5DB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6499BA4-8058-41FD-B88F-A92D81207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Topic ????</a:t>
            </a:r>
            <a:endParaRPr lang="en-US" altLang="en-US" dirty="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DCF76EF-9F5A-4CB7-A766-6826AB7CF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marL="381000" indent="-381000">
              <a:lnSpc>
                <a:spcPct val="80000"/>
              </a:lnSpc>
            </a:pPr>
            <a:r>
              <a:rPr lang="en-US" altLang="en-US" sz="2400" dirty="0"/>
              <a:t>History of? </a:t>
            </a:r>
            <a:endParaRPr lang="en-US" altLang="en-US" dirty="0"/>
          </a:p>
          <a:p>
            <a:pPr marL="381000" indent="-381000">
              <a:lnSpc>
                <a:spcPct val="80000"/>
              </a:lnSpc>
            </a:pP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47B79A-727E-4658-A024-021A0B965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1296BB-EA23-41E9-B51C-2A29D3D7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0289E36-D039-44AA-8439-598F943C4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Heading from Report 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6E11987-E6EA-47AF-AB38-2C6E493416A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15051" y="1125539"/>
            <a:ext cx="5377218" cy="5184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Fig. 1 shows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As can be seen in Fig. 1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blah blah blah like that shown in Fig. 1 is ……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Include some bullet points to help you remember.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C908C6-5B12-4DFB-AA31-E2CD4ADC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Your name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E4D29-BF71-4A9B-A0F9-AA1392E4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60C06-5C43-4E5E-8CC1-8A149676FAFA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06DC9-8EF9-F189-7874-C9D3BE85F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29" y="1432183"/>
            <a:ext cx="4856641" cy="3203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AD3722-F310-0908-F897-2CD18A2C65FC}"/>
              </a:ext>
            </a:extLst>
          </p:cNvPr>
          <p:cNvSpPr txBox="1"/>
          <p:nvPr/>
        </p:nvSpPr>
        <p:spPr>
          <a:xfrm>
            <a:off x="490929" y="4941927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Fig. 1  ???????????</a:t>
            </a:r>
            <a:endParaRPr lang="en-I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473F889-428A-4D78-A550-7951239BF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Next Heading </a:t>
            </a:r>
            <a:endParaRPr lang="en-US" alt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CC34A28-5694-40CC-86C5-140AC3C79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altLang="en-US" sz="2400" dirty="0"/>
              <a:t>Repeat as before </a:t>
            </a: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E5CCEA-7928-46DC-81AC-A9B0D61B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28BEC-BD9A-4ED8-8934-23DFF3A1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108E2BB-6111-48F4-A1C8-E9B973891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399" y="301934"/>
            <a:ext cx="9444421" cy="1143000"/>
          </a:xfrm>
        </p:spPr>
        <p:txBody>
          <a:bodyPr>
            <a:normAutofit/>
          </a:bodyPr>
          <a:lstStyle/>
          <a:p>
            <a:pPr algn="l"/>
            <a:r>
              <a:rPr lang="en-IE" altLang="en-US" dirty="0"/>
              <a:t>Another Heading </a:t>
            </a:r>
            <a:endParaRPr lang="en-US" alt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3CACCC2-9CFA-438C-AF2D-B1B0BF8C587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18477" y="1381125"/>
            <a:ext cx="4863124" cy="4603195"/>
          </a:xfrm>
        </p:spPr>
        <p:txBody>
          <a:bodyPr>
            <a:normAutofit/>
          </a:bodyPr>
          <a:lstStyle/>
          <a:p>
            <a:r>
              <a:rPr lang="en-IE" altLang="en-US" sz="2400" dirty="0"/>
              <a:t>More images of sketches include an image that you can talk about. </a:t>
            </a:r>
            <a:endParaRPr lang="en-US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89ACD-7FA0-40E1-A227-7662A55A0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524" y="1381125"/>
            <a:ext cx="6041516" cy="3848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5B67A4-00D5-452F-99CB-8A2E67E5CDF5}"/>
              </a:ext>
            </a:extLst>
          </p:cNvPr>
          <p:cNvSpPr txBox="1"/>
          <p:nvPr/>
        </p:nvSpPr>
        <p:spPr>
          <a:xfrm>
            <a:off x="5880847" y="5614988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Image courtesy of </a:t>
            </a:r>
            <a:r>
              <a:rPr lang="en-GB" dirty="0">
                <a:hlinkClick r:id="rId3"/>
              </a:rPr>
              <a:t>Aquacraftltd. </a:t>
            </a:r>
            <a:endParaRPr lang="en-I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EA5D2C-8520-4B10-9B54-04E9A7B3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Your name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C1D533-E6AA-4CF8-9329-B771C0B0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BB07-9121-43BE-90B0-4F937BFAE91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9F17D61-7E99-4F95-A54D-32C0C95FE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Compare images or image to sketch/drawing</a:t>
            </a:r>
            <a:endParaRPr lang="en-US" alt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A74D81A-85CA-4C49-A66D-2F10BF946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993566"/>
            <a:ext cx="10515600" cy="774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/>
              <a:t>D</a:t>
            </a:r>
            <a:r>
              <a:rPr lang="en-IE" altLang="en-US" sz="2400" dirty="0"/>
              <a:t>ry Rot on internal door jamb.             Dry Rot Fruiting Body.  </a:t>
            </a:r>
            <a:endParaRPr lang="en-US" alt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1D345-C9EF-41CB-B29F-C617E6551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/>
          <a:stretch/>
        </p:blipFill>
        <p:spPr>
          <a:xfrm>
            <a:off x="828040" y="1690688"/>
            <a:ext cx="5267960" cy="3186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01C8B-B436-423D-AD54-E590260ED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32"/>
          <a:stretch/>
        </p:blipFill>
        <p:spPr>
          <a:xfrm>
            <a:off x="6254077" y="1690688"/>
            <a:ext cx="5452554" cy="318611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862B7E-7E5B-4063-AA32-75C50800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DF57F-1CEF-4450-A2B9-592CA2B8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8F69049-AC54-40FE-ABD8-9DCA7739E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altLang="en-US" dirty="0"/>
              <a:t>Dry Rot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8FF544C-C5D7-4ABD-B1A6-FA21B741D3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600201"/>
            <a:ext cx="6928095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Dry rot needs certain conditions before they can thrive on the wood.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These conditions are: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2400" dirty="0"/>
              <a:t>  Moisture - a moisture content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     above 20%.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2400" dirty="0"/>
              <a:t>  Little or no ventilation.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altLang="en-US" sz="2400" dirty="0"/>
              <a:t>  Warm humid atmosphere.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200" dirty="0"/>
              <a:t>Note mycelium can travel through a meter thick wall and can carry moisture to nearby sound timber. This then increases the moisture content to above 20% so spores can germinate.</a:t>
            </a:r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3805D5D1-F108-4944-970A-D5DED9C85DEB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8102374"/>
              </p:ext>
            </p:extLst>
          </p:nvPr>
        </p:nvGraphicFramePr>
        <p:xfrm>
          <a:off x="7537695" y="620714"/>
          <a:ext cx="3662363" cy="550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238095" imgH="10180952" progId="Paint.Picture">
                  <p:embed/>
                </p:oleObj>
              </mc:Choice>
              <mc:Fallback>
                <p:oleObj name="Bitmap Image" r:id="rId2" imgW="8238095" imgH="10180952" progId="Paint.Picture">
                  <p:embed/>
                  <p:pic>
                    <p:nvPicPr>
                      <p:cNvPr id="9220" name="Object 4">
                        <a:extLst>
                          <a:ext uri="{FF2B5EF4-FFF2-40B4-BE49-F238E27FC236}">
                            <a16:creationId xmlns:a16="http://schemas.microsoft.com/office/drawing/2014/main" id="{3805D5D1-F108-4944-970A-D5DED9C85D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695" y="620714"/>
                        <a:ext cx="3662363" cy="550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C829A1-32C6-4A60-B7A3-2A2CC8E2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Your name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9E526-72B4-45BD-A585-6822864A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500-0AF6-4374-8EEF-46698D8D961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8F10336-D6E0-4AE8-A343-177850ABB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Dry Rot</a:t>
            </a:r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96DBE14-1D71-4D30-8CF8-B0440EDE7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IE" altLang="en-US" b="1" u="sng" dirty="0"/>
              <a:t>Prevention</a:t>
            </a:r>
          </a:p>
          <a:p>
            <a:pPr>
              <a:buFontTx/>
              <a:buNone/>
            </a:pPr>
            <a:endParaRPr lang="en-IE" altLang="en-US" sz="1200" dirty="0"/>
          </a:p>
          <a:p>
            <a:r>
              <a:rPr lang="en-IE" altLang="en-US" dirty="0"/>
              <a:t>Always keep timber dry.</a:t>
            </a:r>
          </a:p>
          <a:p>
            <a:r>
              <a:rPr lang="en-IE" altLang="en-US" dirty="0"/>
              <a:t>Ensure good ventilation.</a:t>
            </a:r>
          </a:p>
          <a:p>
            <a:r>
              <a:rPr lang="en-IE" altLang="en-US" dirty="0"/>
              <a:t>Use well seasoned timber.</a:t>
            </a:r>
          </a:p>
          <a:p>
            <a:r>
              <a:rPr lang="en-IE" altLang="en-US" dirty="0"/>
              <a:t>Use preservative treated timbers in vulnerable positions.</a:t>
            </a: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31F2E2-00B1-4BD1-AAEA-877E4A18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name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B3F32-08EC-4553-BC5F-410AE4EC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9459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Facet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383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Univers</vt:lpstr>
      <vt:lpstr>GradientVTI</vt:lpstr>
      <vt:lpstr>Bitmap Image</vt:lpstr>
      <vt:lpstr>Wood Manufacturing &amp; finishing</vt:lpstr>
      <vt:lpstr>Decay</vt:lpstr>
      <vt:lpstr>Topic ????</vt:lpstr>
      <vt:lpstr>Heading from Report </vt:lpstr>
      <vt:lpstr>Next Heading </vt:lpstr>
      <vt:lpstr>Another Heading </vt:lpstr>
      <vt:lpstr>Compare images or image to sketch/drawing</vt:lpstr>
      <vt:lpstr>Dry Rot</vt:lpstr>
      <vt:lpstr>Dry Rot</vt:lpstr>
      <vt:lpstr>Dry Rot</vt:lpstr>
      <vt:lpstr>Include a link to a website if you want to show and talk about something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Furniture Pests </dc:title>
  <dc:creator>Jennifer Byrne</dc:creator>
  <cp:lastModifiedBy>Jennifer Byrne</cp:lastModifiedBy>
  <cp:revision>12</cp:revision>
  <dcterms:created xsi:type="dcterms:W3CDTF">2022-02-01T18:38:32Z</dcterms:created>
  <dcterms:modified xsi:type="dcterms:W3CDTF">2023-05-16T11:54:00Z</dcterms:modified>
</cp:coreProperties>
</file>